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7" r:id="rId4"/>
  </p:sldMasterIdLst>
  <p:notesMasterIdLst>
    <p:notesMasterId r:id="rId25"/>
  </p:notesMasterIdLst>
  <p:handoutMasterIdLst>
    <p:handoutMasterId r:id="rId26"/>
  </p:handoutMasterIdLst>
  <p:sldIdLst>
    <p:sldId id="496" r:id="rId5"/>
    <p:sldId id="498" r:id="rId6"/>
    <p:sldId id="507" r:id="rId7"/>
    <p:sldId id="508" r:id="rId8"/>
    <p:sldId id="517" r:id="rId9"/>
    <p:sldId id="518" r:id="rId10"/>
    <p:sldId id="519" r:id="rId11"/>
    <p:sldId id="259" r:id="rId12"/>
    <p:sldId id="520" r:id="rId13"/>
    <p:sldId id="276" r:id="rId14"/>
    <p:sldId id="513" r:id="rId15"/>
    <p:sldId id="510" r:id="rId16"/>
    <p:sldId id="287" r:id="rId17"/>
    <p:sldId id="511" r:id="rId18"/>
    <p:sldId id="516" r:id="rId19"/>
    <p:sldId id="499" r:id="rId20"/>
    <p:sldId id="502" r:id="rId21"/>
    <p:sldId id="515" r:id="rId22"/>
    <p:sldId id="505" r:id="rId23"/>
    <p:sldId id="50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75" d="100"/>
          <a:sy n="75" d="100"/>
        </p:scale>
        <p:origin x="1950" y="882"/>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640652-4CAD-4819-8F7A-6A2709556E7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FE83C50-5AAA-424A-9656-5D2BF4A524ED}">
      <dgm:prSet/>
      <dgm:spPr/>
      <dgm:t>
        <a:bodyPr/>
        <a:lstStyle/>
        <a:p>
          <a:r>
            <a:rPr lang="en-US" b="0" i="0" dirty="0"/>
            <a:t>Git </a:t>
          </a:r>
          <a:br>
            <a:rPr lang="en-US" b="0" i="0" dirty="0"/>
          </a:br>
          <a:r>
            <a:rPr lang="en-US" b="0" i="0" dirty="0"/>
            <a:t>is a version control system used for tracking changes in computer files. It is generally used for source code management in software development. Git is used to tracking changes in the source code. The distributed version control tool is used for source code management.</a:t>
          </a:r>
          <a:endParaRPr lang="en-US" dirty="0"/>
        </a:p>
      </dgm:t>
    </dgm:pt>
    <dgm:pt modelId="{95B75AA3-A08A-4E29-8744-B82F89566ABE}" type="parTrans" cxnId="{5BE9CD33-B2DF-4F96-A546-6D0EE30142C5}">
      <dgm:prSet/>
      <dgm:spPr/>
      <dgm:t>
        <a:bodyPr/>
        <a:lstStyle/>
        <a:p>
          <a:endParaRPr lang="en-US"/>
        </a:p>
      </dgm:t>
    </dgm:pt>
    <dgm:pt modelId="{42273DB5-F448-46C8-80BA-975FEF28919B}" type="sibTrans" cxnId="{5BE9CD33-B2DF-4F96-A546-6D0EE30142C5}">
      <dgm:prSet/>
      <dgm:spPr/>
      <dgm:t>
        <a:bodyPr/>
        <a:lstStyle/>
        <a:p>
          <a:endParaRPr lang="en-US"/>
        </a:p>
      </dgm:t>
    </dgm:pt>
    <dgm:pt modelId="{91EE86DD-D8F3-4B64-8CF7-E6CDC3B30FC5}">
      <dgm:prSet custT="1"/>
      <dgm:spPr/>
      <dgm:t>
        <a:bodyPr/>
        <a:lstStyle/>
        <a:p>
          <a:r>
            <a:rPr lang="en-US" sz="1400" dirty="0"/>
            <a:t>GitHub</a:t>
          </a:r>
          <a:br>
            <a:rPr lang="en-US" sz="1400" dirty="0"/>
          </a:br>
          <a:r>
            <a:rPr lang="en-US" sz="1400" dirty="0"/>
            <a:t> is a website and cloud-based service that helps developers store and manage their code, as well as track and control changes to their code. </a:t>
          </a:r>
          <a:endParaRPr lang="he-IL" sz="1400" dirty="0"/>
        </a:p>
        <a:p>
          <a:pPr rtl="1"/>
          <a:r>
            <a:rPr lang="en-US" sz="1400" dirty="0"/>
            <a:t>It simplifies the process of collaborating on projects and provides a website, command-line tools, and overall flow that allows developers and users to work together. GitHub acts as the “remote repository”</a:t>
          </a:r>
          <a:endParaRPr lang="he-IL" sz="1400" dirty="0"/>
        </a:p>
        <a:p>
          <a:endParaRPr lang="en-US" sz="1200" dirty="0"/>
        </a:p>
      </dgm:t>
    </dgm:pt>
    <dgm:pt modelId="{19F2DD99-9287-4DFF-870E-60054DD8494D}" type="parTrans" cxnId="{196216D5-68CD-4B09-B944-888944E5A450}">
      <dgm:prSet/>
      <dgm:spPr/>
      <dgm:t>
        <a:bodyPr/>
        <a:lstStyle/>
        <a:p>
          <a:endParaRPr lang="en-US"/>
        </a:p>
      </dgm:t>
    </dgm:pt>
    <dgm:pt modelId="{D844C89A-690B-4AD7-8DA0-73098693108E}" type="sibTrans" cxnId="{196216D5-68CD-4B09-B944-888944E5A450}">
      <dgm:prSet/>
      <dgm:spPr/>
      <dgm:t>
        <a:bodyPr/>
        <a:lstStyle/>
        <a:p>
          <a:endParaRPr lang="en-US"/>
        </a:p>
      </dgm:t>
    </dgm:pt>
    <dgm:pt modelId="{79D08409-BBC0-49FE-9F5E-E0B2B914E62F}" type="pres">
      <dgm:prSet presAssocID="{2E640652-4CAD-4819-8F7A-6A2709556E7A}" presName="hierChild1" presStyleCnt="0">
        <dgm:presLayoutVars>
          <dgm:chPref val="1"/>
          <dgm:dir/>
          <dgm:animOne val="branch"/>
          <dgm:animLvl val="lvl"/>
          <dgm:resizeHandles/>
        </dgm:presLayoutVars>
      </dgm:prSet>
      <dgm:spPr/>
    </dgm:pt>
    <dgm:pt modelId="{15BE61B8-0D8A-40E7-B7D3-B000FD9702BA}" type="pres">
      <dgm:prSet presAssocID="{9FE83C50-5AAA-424A-9656-5D2BF4A524ED}" presName="hierRoot1" presStyleCnt="0"/>
      <dgm:spPr/>
    </dgm:pt>
    <dgm:pt modelId="{C65E892E-231B-4DEC-AC0E-F997D6AE1079}" type="pres">
      <dgm:prSet presAssocID="{9FE83C50-5AAA-424A-9656-5D2BF4A524ED}" presName="composite" presStyleCnt="0"/>
      <dgm:spPr/>
    </dgm:pt>
    <dgm:pt modelId="{7AC10273-1EED-49CA-BD3A-8D040002F653}" type="pres">
      <dgm:prSet presAssocID="{9FE83C50-5AAA-424A-9656-5D2BF4A524ED}" presName="background" presStyleLbl="node0" presStyleIdx="0" presStyleCnt="2"/>
      <dgm:spPr/>
    </dgm:pt>
    <dgm:pt modelId="{38F0D3DC-17A0-4F57-B2D9-15B5F138CA8C}" type="pres">
      <dgm:prSet presAssocID="{9FE83C50-5AAA-424A-9656-5D2BF4A524ED}" presName="text" presStyleLbl="fgAcc0" presStyleIdx="0" presStyleCnt="2">
        <dgm:presLayoutVars>
          <dgm:chPref val="3"/>
        </dgm:presLayoutVars>
      </dgm:prSet>
      <dgm:spPr/>
    </dgm:pt>
    <dgm:pt modelId="{678C45C3-2803-4131-9819-94C49CE66671}" type="pres">
      <dgm:prSet presAssocID="{9FE83C50-5AAA-424A-9656-5D2BF4A524ED}" presName="hierChild2" presStyleCnt="0"/>
      <dgm:spPr/>
    </dgm:pt>
    <dgm:pt modelId="{BCBFBE72-757D-457F-BC0C-6FEA0EAF81C5}" type="pres">
      <dgm:prSet presAssocID="{91EE86DD-D8F3-4B64-8CF7-E6CDC3B30FC5}" presName="hierRoot1" presStyleCnt="0"/>
      <dgm:spPr/>
    </dgm:pt>
    <dgm:pt modelId="{F6433D94-8E7F-46AF-B4AE-3598666830F4}" type="pres">
      <dgm:prSet presAssocID="{91EE86DD-D8F3-4B64-8CF7-E6CDC3B30FC5}" presName="composite" presStyleCnt="0"/>
      <dgm:spPr/>
    </dgm:pt>
    <dgm:pt modelId="{8A978C32-99B9-442A-94B0-7E3855907BE2}" type="pres">
      <dgm:prSet presAssocID="{91EE86DD-D8F3-4B64-8CF7-E6CDC3B30FC5}" presName="background" presStyleLbl="node0" presStyleIdx="1" presStyleCnt="2"/>
      <dgm:spPr/>
    </dgm:pt>
    <dgm:pt modelId="{06D9CA29-46BD-4B06-89C1-465D065773EE}" type="pres">
      <dgm:prSet presAssocID="{91EE86DD-D8F3-4B64-8CF7-E6CDC3B30FC5}" presName="text" presStyleLbl="fgAcc0" presStyleIdx="1" presStyleCnt="2" custScaleY="124413">
        <dgm:presLayoutVars>
          <dgm:chPref val="3"/>
        </dgm:presLayoutVars>
      </dgm:prSet>
      <dgm:spPr/>
    </dgm:pt>
    <dgm:pt modelId="{66F25B36-9D8F-424F-B3CA-7B5D4E0D1519}" type="pres">
      <dgm:prSet presAssocID="{91EE86DD-D8F3-4B64-8CF7-E6CDC3B30FC5}" presName="hierChild2" presStyleCnt="0"/>
      <dgm:spPr/>
    </dgm:pt>
  </dgm:ptLst>
  <dgm:cxnLst>
    <dgm:cxn modelId="{5BE9CD33-B2DF-4F96-A546-6D0EE30142C5}" srcId="{2E640652-4CAD-4819-8F7A-6A2709556E7A}" destId="{9FE83C50-5AAA-424A-9656-5D2BF4A524ED}" srcOrd="0" destOrd="0" parTransId="{95B75AA3-A08A-4E29-8744-B82F89566ABE}" sibTransId="{42273DB5-F448-46C8-80BA-975FEF28919B}"/>
    <dgm:cxn modelId="{BE63C45B-7F49-4257-B33D-639581949C70}" type="presOf" srcId="{2E640652-4CAD-4819-8F7A-6A2709556E7A}" destId="{79D08409-BBC0-49FE-9F5E-E0B2B914E62F}" srcOrd="0" destOrd="0" presId="urn:microsoft.com/office/officeart/2005/8/layout/hierarchy1"/>
    <dgm:cxn modelId="{EEB32F79-B34C-41BC-8E1D-5A2B3D4C4AFD}" type="presOf" srcId="{9FE83C50-5AAA-424A-9656-5D2BF4A524ED}" destId="{38F0D3DC-17A0-4F57-B2D9-15B5F138CA8C}" srcOrd="0" destOrd="0" presId="urn:microsoft.com/office/officeart/2005/8/layout/hierarchy1"/>
    <dgm:cxn modelId="{350B82BE-D927-4160-8C53-4FBE62141B24}" type="presOf" srcId="{91EE86DD-D8F3-4B64-8CF7-E6CDC3B30FC5}" destId="{06D9CA29-46BD-4B06-89C1-465D065773EE}" srcOrd="0" destOrd="0" presId="urn:microsoft.com/office/officeart/2005/8/layout/hierarchy1"/>
    <dgm:cxn modelId="{196216D5-68CD-4B09-B944-888944E5A450}" srcId="{2E640652-4CAD-4819-8F7A-6A2709556E7A}" destId="{91EE86DD-D8F3-4B64-8CF7-E6CDC3B30FC5}" srcOrd="1" destOrd="0" parTransId="{19F2DD99-9287-4DFF-870E-60054DD8494D}" sibTransId="{D844C89A-690B-4AD7-8DA0-73098693108E}"/>
    <dgm:cxn modelId="{F26BD248-0BA1-483A-AF66-75F6BF1FAA17}" type="presParOf" srcId="{79D08409-BBC0-49FE-9F5E-E0B2B914E62F}" destId="{15BE61B8-0D8A-40E7-B7D3-B000FD9702BA}" srcOrd="0" destOrd="0" presId="urn:microsoft.com/office/officeart/2005/8/layout/hierarchy1"/>
    <dgm:cxn modelId="{CEEEDB1B-9277-4E44-A091-6286610EE4D9}" type="presParOf" srcId="{15BE61B8-0D8A-40E7-B7D3-B000FD9702BA}" destId="{C65E892E-231B-4DEC-AC0E-F997D6AE1079}" srcOrd="0" destOrd="0" presId="urn:microsoft.com/office/officeart/2005/8/layout/hierarchy1"/>
    <dgm:cxn modelId="{3C071A6F-16E1-4EC2-A911-F69ED1C018A3}" type="presParOf" srcId="{C65E892E-231B-4DEC-AC0E-F997D6AE1079}" destId="{7AC10273-1EED-49CA-BD3A-8D040002F653}" srcOrd="0" destOrd="0" presId="urn:microsoft.com/office/officeart/2005/8/layout/hierarchy1"/>
    <dgm:cxn modelId="{9D56E07B-26B5-4050-9917-4392EC170A3B}" type="presParOf" srcId="{C65E892E-231B-4DEC-AC0E-F997D6AE1079}" destId="{38F0D3DC-17A0-4F57-B2D9-15B5F138CA8C}" srcOrd="1" destOrd="0" presId="urn:microsoft.com/office/officeart/2005/8/layout/hierarchy1"/>
    <dgm:cxn modelId="{473E4A3B-58F0-4385-BEC1-F77C9F8DCE06}" type="presParOf" srcId="{15BE61B8-0D8A-40E7-B7D3-B000FD9702BA}" destId="{678C45C3-2803-4131-9819-94C49CE66671}" srcOrd="1" destOrd="0" presId="urn:microsoft.com/office/officeart/2005/8/layout/hierarchy1"/>
    <dgm:cxn modelId="{2A8DCE9C-E355-47DF-B85A-E79B5DE2ADA3}" type="presParOf" srcId="{79D08409-BBC0-49FE-9F5E-E0B2B914E62F}" destId="{BCBFBE72-757D-457F-BC0C-6FEA0EAF81C5}" srcOrd="1" destOrd="0" presId="urn:microsoft.com/office/officeart/2005/8/layout/hierarchy1"/>
    <dgm:cxn modelId="{ACFD85B1-5B45-4EC9-935F-E4B11D082DAA}" type="presParOf" srcId="{BCBFBE72-757D-457F-BC0C-6FEA0EAF81C5}" destId="{F6433D94-8E7F-46AF-B4AE-3598666830F4}" srcOrd="0" destOrd="0" presId="urn:microsoft.com/office/officeart/2005/8/layout/hierarchy1"/>
    <dgm:cxn modelId="{7B708346-8346-459A-9F80-818A39AF4070}" type="presParOf" srcId="{F6433D94-8E7F-46AF-B4AE-3598666830F4}" destId="{8A978C32-99B9-442A-94B0-7E3855907BE2}" srcOrd="0" destOrd="0" presId="urn:microsoft.com/office/officeart/2005/8/layout/hierarchy1"/>
    <dgm:cxn modelId="{A97006E2-26C1-4287-B498-FF43DE739300}" type="presParOf" srcId="{F6433D94-8E7F-46AF-B4AE-3598666830F4}" destId="{06D9CA29-46BD-4B06-89C1-465D065773EE}" srcOrd="1" destOrd="0" presId="urn:microsoft.com/office/officeart/2005/8/layout/hierarchy1"/>
    <dgm:cxn modelId="{253083BE-83F9-4A20-8CC4-8D3BF262B6F4}" type="presParOf" srcId="{BCBFBE72-757D-457F-BC0C-6FEA0EAF81C5}" destId="{66F25B36-9D8F-424F-B3CA-7B5D4E0D151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18FAF2-6E42-4DA1-9DF5-380B7FC1B5D4}"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58B3B6D5-F972-4D06-A989-080A80959503}">
      <dgm:prSet/>
      <dgm:spPr/>
      <dgm:t>
        <a:bodyPr/>
        <a:lstStyle/>
        <a:p>
          <a:r>
            <a:rPr lang="en-US" dirty="0"/>
            <a:t>Collections of Issues and Pull Requests for a particular release or project.</a:t>
          </a:r>
        </a:p>
      </dgm:t>
    </dgm:pt>
    <dgm:pt modelId="{18646402-B44B-4D6E-A8FF-C8D8D3232E0C}" type="parTrans" cxnId="{39DA4BF2-0CC3-4509-A16E-2BCABD527C24}">
      <dgm:prSet/>
      <dgm:spPr/>
      <dgm:t>
        <a:bodyPr/>
        <a:lstStyle/>
        <a:p>
          <a:endParaRPr lang="en-US"/>
        </a:p>
      </dgm:t>
    </dgm:pt>
    <dgm:pt modelId="{5495D391-74A6-42D6-9036-AD4E5FB1D746}" type="sibTrans" cxnId="{39DA4BF2-0CC3-4509-A16E-2BCABD527C24}">
      <dgm:prSet/>
      <dgm:spPr/>
      <dgm:t>
        <a:bodyPr/>
        <a:lstStyle/>
        <a:p>
          <a:endParaRPr lang="en-US"/>
        </a:p>
      </dgm:t>
    </dgm:pt>
    <dgm:pt modelId="{90F4BCE6-7AA5-4431-929E-AB5B442F3258}">
      <dgm:prSet/>
      <dgm:spPr/>
      <dgm:t>
        <a:bodyPr/>
        <a:lstStyle/>
        <a:p>
          <a:r>
            <a:rPr lang="en-US"/>
            <a:t>Can have a due date</a:t>
          </a:r>
        </a:p>
      </dgm:t>
    </dgm:pt>
    <dgm:pt modelId="{89A8B11D-2997-4159-B391-A4E59C04BC0D}" type="parTrans" cxnId="{94CF22D3-4EFB-42F4-82E8-C089B5A71F90}">
      <dgm:prSet/>
      <dgm:spPr/>
      <dgm:t>
        <a:bodyPr/>
        <a:lstStyle/>
        <a:p>
          <a:endParaRPr lang="en-US"/>
        </a:p>
      </dgm:t>
    </dgm:pt>
    <dgm:pt modelId="{835C15F4-2298-4332-A42A-6A7C4F4CC371}" type="sibTrans" cxnId="{94CF22D3-4EFB-42F4-82E8-C089B5A71F90}">
      <dgm:prSet/>
      <dgm:spPr/>
      <dgm:t>
        <a:bodyPr/>
        <a:lstStyle/>
        <a:p>
          <a:endParaRPr lang="en-US"/>
        </a:p>
      </dgm:t>
    </dgm:pt>
    <dgm:pt modelId="{06AC89A5-9FB7-4A4D-A5B6-F0BE8AA7D021}">
      <dgm:prSet/>
      <dgm:spPr/>
      <dgm:t>
        <a:bodyPr/>
        <a:lstStyle/>
        <a:p>
          <a:r>
            <a:rPr lang="en-US"/>
            <a:t>You can use milestones to track progress on collection of issues and pull requests in a repository.</a:t>
          </a:r>
        </a:p>
      </dgm:t>
    </dgm:pt>
    <dgm:pt modelId="{83D9345C-BAC4-4375-9D20-ABBBF7D36B4F}" type="parTrans" cxnId="{DABD676F-6DA8-4C66-A83A-4349952EAB73}">
      <dgm:prSet/>
      <dgm:spPr/>
      <dgm:t>
        <a:bodyPr/>
        <a:lstStyle/>
        <a:p>
          <a:endParaRPr lang="en-US"/>
        </a:p>
      </dgm:t>
    </dgm:pt>
    <dgm:pt modelId="{CD30942A-3726-4866-8851-B13C9C3E6874}" type="sibTrans" cxnId="{DABD676F-6DA8-4C66-A83A-4349952EAB73}">
      <dgm:prSet/>
      <dgm:spPr/>
      <dgm:t>
        <a:bodyPr/>
        <a:lstStyle/>
        <a:p>
          <a:endParaRPr lang="en-US"/>
        </a:p>
      </dgm:t>
    </dgm:pt>
    <dgm:pt modelId="{9420E76D-D772-438F-AF9C-7A51043BF58D}">
      <dgm:prSet/>
      <dgm:spPr/>
      <dgm:t>
        <a:bodyPr/>
        <a:lstStyle/>
        <a:p>
          <a:r>
            <a:rPr lang="en-US"/>
            <a:t>You can schedule a due date on a milestone.</a:t>
          </a:r>
        </a:p>
      </dgm:t>
    </dgm:pt>
    <dgm:pt modelId="{3A05A1EB-1422-47B1-9595-5084C5AEFAFA}" type="parTrans" cxnId="{1DB4D16A-9096-4EE6-93CB-2CB2202557CF}">
      <dgm:prSet/>
      <dgm:spPr/>
      <dgm:t>
        <a:bodyPr/>
        <a:lstStyle/>
        <a:p>
          <a:endParaRPr lang="en-US"/>
        </a:p>
      </dgm:t>
    </dgm:pt>
    <dgm:pt modelId="{EC0C1AB9-EA8D-4575-A2A0-CF1CD7315AED}" type="sibTrans" cxnId="{1DB4D16A-9096-4EE6-93CB-2CB2202557CF}">
      <dgm:prSet/>
      <dgm:spPr/>
      <dgm:t>
        <a:bodyPr/>
        <a:lstStyle/>
        <a:p>
          <a:endParaRPr lang="en-US"/>
        </a:p>
      </dgm:t>
    </dgm:pt>
    <dgm:pt modelId="{0D591EA5-2E34-4114-B065-9F46952DB3B6}">
      <dgm:prSet/>
      <dgm:spPr/>
      <dgm:t>
        <a:bodyPr/>
        <a:lstStyle/>
        <a:p>
          <a:r>
            <a:rPr lang="en-US"/>
            <a:t>When you create a milestone, you can associate it with issues and pull requests.</a:t>
          </a:r>
        </a:p>
      </dgm:t>
    </dgm:pt>
    <dgm:pt modelId="{873A2569-7B6D-4E06-B678-BEE7FD4D4B16}" type="parTrans" cxnId="{F73AC736-90F6-41F2-996D-32B8132F631A}">
      <dgm:prSet/>
      <dgm:spPr/>
      <dgm:t>
        <a:bodyPr/>
        <a:lstStyle/>
        <a:p>
          <a:endParaRPr lang="en-US"/>
        </a:p>
      </dgm:t>
    </dgm:pt>
    <dgm:pt modelId="{EA568396-1E68-46C9-9CE1-446B59B78E78}" type="sibTrans" cxnId="{F73AC736-90F6-41F2-996D-32B8132F631A}">
      <dgm:prSet/>
      <dgm:spPr/>
      <dgm:t>
        <a:bodyPr/>
        <a:lstStyle/>
        <a:p>
          <a:endParaRPr lang="en-US"/>
        </a:p>
      </dgm:t>
    </dgm:pt>
    <dgm:pt modelId="{2B79AA8F-928A-47C7-BBCA-5ECDB037C1EE}">
      <dgm:prSet/>
      <dgm:spPr/>
      <dgm:t>
        <a:bodyPr/>
        <a:lstStyle/>
        <a:p>
          <a:r>
            <a:rPr lang="en-US" dirty="0"/>
            <a:t>To better manage your project, you can view details about your milestone. From the milestone page.</a:t>
          </a:r>
        </a:p>
      </dgm:t>
    </dgm:pt>
    <dgm:pt modelId="{BC2ED755-8F77-4B4B-8306-0F655E2AA055}" type="parTrans" cxnId="{893517BA-5DD5-4A1C-BA4D-4C627B90F970}">
      <dgm:prSet/>
      <dgm:spPr/>
      <dgm:t>
        <a:bodyPr/>
        <a:lstStyle/>
        <a:p>
          <a:endParaRPr lang="en-US"/>
        </a:p>
      </dgm:t>
    </dgm:pt>
    <dgm:pt modelId="{3E3469C9-1362-4CFC-B0D3-462A68FC527C}" type="sibTrans" cxnId="{893517BA-5DD5-4A1C-BA4D-4C627B90F970}">
      <dgm:prSet/>
      <dgm:spPr/>
      <dgm:t>
        <a:bodyPr/>
        <a:lstStyle/>
        <a:p>
          <a:endParaRPr lang="en-US"/>
        </a:p>
      </dgm:t>
    </dgm:pt>
    <dgm:pt modelId="{9BF0D44D-0039-4B1B-9118-4F000D7086B9}" type="pres">
      <dgm:prSet presAssocID="{A918FAF2-6E42-4DA1-9DF5-380B7FC1B5D4}" presName="vert0" presStyleCnt="0">
        <dgm:presLayoutVars>
          <dgm:dir/>
          <dgm:animOne val="branch"/>
          <dgm:animLvl val="lvl"/>
        </dgm:presLayoutVars>
      </dgm:prSet>
      <dgm:spPr/>
    </dgm:pt>
    <dgm:pt modelId="{7CDA3616-B37E-4A7A-8C99-1F70A5FD7DBB}" type="pres">
      <dgm:prSet presAssocID="{58B3B6D5-F972-4D06-A989-080A80959503}" presName="thickLine" presStyleLbl="alignNode1" presStyleIdx="0" presStyleCnt="6"/>
      <dgm:spPr/>
    </dgm:pt>
    <dgm:pt modelId="{90D18223-11F3-499E-880D-9AEC27D417BA}" type="pres">
      <dgm:prSet presAssocID="{58B3B6D5-F972-4D06-A989-080A80959503}" presName="horz1" presStyleCnt="0"/>
      <dgm:spPr/>
    </dgm:pt>
    <dgm:pt modelId="{637A4A5A-3212-4098-B7B3-8BC14B05A2E4}" type="pres">
      <dgm:prSet presAssocID="{58B3B6D5-F972-4D06-A989-080A80959503}" presName="tx1" presStyleLbl="revTx" presStyleIdx="0" presStyleCnt="6"/>
      <dgm:spPr/>
    </dgm:pt>
    <dgm:pt modelId="{73A7D2C8-2490-4648-88DD-300CC981AE97}" type="pres">
      <dgm:prSet presAssocID="{58B3B6D5-F972-4D06-A989-080A80959503}" presName="vert1" presStyleCnt="0"/>
      <dgm:spPr/>
    </dgm:pt>
    <dgm:pt modelId="{A49CC794-9257-416C-99C6-10073BCA7E44}" type="pres">
      <dgm:prSet presAssocID="{90F4BCE6-7AA5-4431-929E-AB5B442F3258}" presName="thickLine" presStyleLbl="alignNode1" presStyleIdx="1" presStyleCnt="6"/>
      <dgm:spPr/>
    </dgm:pt>
    <dgm:pt modelId="{7F638698-1C48-422A-A789-48521EC1E326}" type="pres">
      <dgm:prSet presAssocID="{90F4BCE6-7AA5-4431-929E-AB5B442F3258}" presName="horz1" presStyleCnt="0"/>
      <dgm:spPr/>
    </dgm:pt>
    <dgm:pt modelId="{6A178734-DA01-4671-A889-B75B7075F568}" type="pres">
      <dgm:prSet presAssocID="{90F4BCE6-7AA5-4431-929E-AB5B442F3258}" presName="tx1" presStyleLbl="revTx" presStyleIdx="1" presStyleCnt="6"/>
      <dgm:spPr/>
    </dgm:pt>
    <dgm:pt modelId="{A195190E-77E6-4702-A539-D8C80C51F066}" type="pres">
      <dgm:prSet presAssocID="{90F4BCE6-7AA5-4431-929E-AB5B442F3258}" presName="vert1" presStyleCnt="0"/>
      <dgm:spPr/>
    </dgm:pt>
    <dgm:pt modelId="{B7386910-CCA6-42B6-9299-B86AC53013BA}" type="pres">
      <dgm:prSet presAssocID="{06AC89A5-9FB7-4A4D-A5B6-F0BE8AA7D021}" presName="thickLine" presStyleLbl="alignNode1" presStyleIdx="2" presStyleCnt="6"/>
      <dgm:spPr/>
    </dgm:pt>
    <dgm:pt modelId="{1F5EF5E0-D2BE-4B9C-B5DF-18A1EBE32D89}" type="pres">
      <dgm:prSet presAssocID="{06AC89A5-9FB7-4A4D-A5B6-F0BE8AA7D021}" presName="horz1" presStyleCnt="0"/>
      <dgm:spPr/>
    </dgm:pt>
    <dgm:pt modelId="{83900AE4-ACEE-40E1-A268-4F3452AC1744}" type="pres">
      <dgm:prSet presAssocID="{06AC89A5-9FB7-4A4D-A5B6-F0BE8AA7D021}" presName="tx1" presStyleLbl="revTx" presStyleIdx="2" presStyleCnt="6"/>
      <dgm:spPr/>
    </dgm:pt>
    <dgm:pt modelId="{6C5E06A9-03A5-41B9-9873-73B1921CB21E}" type="pres">
      <dgm:prSet presAssocID="{06AC89A5-9FB7-4A4D-A5B6-F0BE8AA7D021}" presName="vert1" presStyleCnt="0"/>
      <dgm:spPr/>
    </dgm:pt>
    <dgm:pt modelId="{D47EEB0A-C8D1-40F1-A0A3-97929A71AEEE}" type="pres">
      <dgm:prSet presAssocID="{9420E76D-D772-438F-AF9C-7A51043BF58D}" presName="thickLine" presStyleLbl="alignNode1" presStyleIdx="3" presStyleCnt="6"/>
      <dgm:spPr/>
    </dgm:pt>
    <dgm:pt modelId="{86EECFFA-3E43-416A-AD03-ED3140EBA8BB}" type="pres">
      <dgm:prSet presAssocID="{9420E76D-D772-438F-AF9C-7A51043BF58D}" presName="horz1" presStyleCnt="0"/>
      <dgm:spPr/>
    </dgm:pt>
    <dgm:pt modelId="{D4A71725-8935-4EE5-9689-01638E9857D5}" type="pres">
      <dgm:prSet presAssocID="{9420E76D-D772-438F-AF9C-7A51043BF58D}" presName="tx1" presStyleLbl="revTx" presStyleIdx="3" presStyleCnt="6"/>
      <dgm:spPr/>
    </dgm:pt>
    <dgm:pt modelId="{3C2DDEEF-4908-4776-B5B5-A0CC773237D0}" type="pres">
      <dgm:prSet presAssocID="{9420E76D-D772-438F-AF9C-7A51043BF58D}" presName="vert1" presStyleCnt="0"/>
      <dgm:spPr/>
    </dgm:pt>
    <dgm:pt modelId="{12C16E3D-F080-4480-AC3D-1ACA8DAE8080}" type="pres">
      <dgm:prSet presAssocID="{0D591EA5-2E34-4114-B065-9F46952DB3B6}" presName="thickLine" presStyleLbl="alignNode1" presStyleIdx="4" presStyleCnt="6"/>
      <dgm:spPr/>
    </dgm:pt>
    <dgm:pt modelId="{A6B1D05A-7113-47B8-A699-1D0FBAC4BAB7}" type="pres">
      <dgm:prSet presAssocID="{0D591EA5-2E34-4114-B065-9F46952DB3B6}" presName="horz1" presStyleCnt="0"/>
      <dgm:spPr/>
    </dgm:pt>
    <dgm:pt modelId="{CACD8E9E-BA8B-4278-A241-B3D59564427A}" type="pres">
      <dgm:prSet presAssocID="{0D591EA5-2E34-4114-B065-9F46952DB3B6}" presName="tx1" presStyleLbl="revTx" presStyleIdx="4" presStyleCnt="6"/>
      <dgm:spPr/>
    </dgm:pt>
    <dgm:pt modelId="{A3122EF9-719D-4252-9248-D1E61CE77E1B}" type="pres">
      <dgm:prSet presAssocID="{0D591EA5-2E34-4114-B065-9F46952DB3B6}" presName="vert1" presStyleCnt="0"/>
      <dgm:spPr/>
    </dgm:pt>
    <dgm:pt modelId="{3BCCFEDE-1A58-4956-B79F-B8F19F7F261A}" type="pres">
      <dgm:prSet presAssocID="{2B79AA8F-928A-47C7-BBCA-5ECDB037C1EE}" presName="thickLine" presStyleLbl="alignNode1" presStyleIdx="5" presStyleCnt="6"/>
      <dgm:spPr/>
    </dgm:pt>
    <dgm:pt modelId="{AB9833B4-1FD2-47D6-A348-28244720749C}" type="pres">
      <dgm:prSet presAssocID="{2B79AA8F-928A-47C7-BBCA-5ECDB037C1EE}" presName="horz1" presStyleCnt="0"/>
      <dgm:spPr/>
    </dgm:pt>
    <dgm:pt modelId="{A686F182-26D7-4645-B45F-804F7598A172}" type="pres">
      <dgm:prSet presAssocID="{2B79AA8F-928A-47C7-BBCA-5ECDB037C1EE}" presName="tx1" presStyleLbl="revTx" presStyleIdx="5" presStyleCnt="6"/>
      <dgm:spPr/>
    </dgm:pt>
    <dgm:pt modelId="{4ABEBB38-7F60-47EB-8DF0-BF48A0356393}" type="pres">
      <dgm:prSet presAssocID="{2B79AA8F-928A-47C7-BBCA-5ECDB037C1EE}" presName="vert1" presStyleCnt="0"/>
      <dgm:spPr/>
    </dgm:pt>
  </dgm:ptLst>
  <dgm:cxnLst>
    <dgm:cxn modelId="{E672F01C-0877-4DFE-85A2-40A12729D9C3}" type="presOf" srcId="{06AC89A5-9FB7-4A4D-A5B6-F0BE8AA7D021}" destId="{83900AE4-ACEE-40E1-A268-4F3452AC1744}" srcOrd="0" destOrd="0" presId="urn:microsoft.com/office/officeart/2008/layout/LinedList"/>
    <dgm:cxn modelId="{F73AC736-90F6-41F2-996D-32B8132F631A}" srcId="{A918FAF2-6E42-4DA1-9DF5-380B7FC1B5D4}" destId="{0D591EA5-2E34-4114-B065-9F46952DB3B6}" srcOrd="4" destOrd="0" parTransId="{873A2569-7B6D-4E06-B678-BEE7FD4D4B16}" sibTransId="{EA568396-1E68-46C9-9CE1-446B59B78E78}"/>
    <dgm:cxn modelId="{1DB4D16A-9096-4EE6-93CB-2CB2202557CF}" srcId="{A918FAF2-6E42-4DA1-9DF5-380B7FC1B5D4}" destId="{9420E76D-D772-438F-AF9C-7A51043BF58D}" srcOrd="3" destOrd="0" parTransId="{3A05A1EB-1422-47B1-9595-5084C5AEFAFA}" sibTransId="{EC0C1AB9-EA8D-4575-A2A0-CF1CD7315AED}"/>
    <dgm:cxn modelId="{DABD676F-6DA8-4C66-A83A-4349952EAB73}" srcId="{A918FAF2-6E42-4DA1-9DF5-380B7FC1B5D4}" destId="{06AC89A5-9FB7-4A4D-A5B6-F0BE8AA7D021}" srcOrd="2" destOrd="0" parTransId="{83D9345C-BAC4-4375-9D20-ABBBF7D36B4F}" sibTransId="{CD30942A-3726-4866-8851-B13C9C3E6874}"/>
    <dgm:cxn modelId="{8E37B854-1CF0-4093-A298-552D3E957AD4}" type="presOf" srcId="{58B3B6D5-F972-4D06-A989-080A80959503}" destId="{637A4A5A-3212-4098-B7B3-8BC14B05A2E4}" srcOrd="0" destOrd="0" presId="urn:microsoft.com/office/officeart/2008/layout/LinedList"/>
    <dgm:cxn modelId="{3FEAFAAA-C0F5-4715-8F07-578CBC625E1E}" type="presOf" srcId="{0D591EA5-2E34-4114-B065-9F46952DB3B6}" destId="{CACD8E9E-BA8B-4278-A241-B3D59564427A}" srcOrd="0" destOrd="0" presId="urn:microsoft.com/office/officeart/2008/layout/LinedList"/>
    <dgm:cxn modelId="{893517BA-5DD5-4A1C-BA4D-4C627B90F970}" srcId="{A918FAF2-6E42-4DA1-9DF5-380B7FC1B5D4}" destId="{2B79AA8F-928A-47C7-BBCA-5ECDB037C1EE}" srcOrd="5" destOrd="0" parTransId="{BC2ED755-8F77-4B4B-8306-0F655E2AA055}" sibTransId="{3E3469C9-1362-4CFC-B0D3-462A68FC527C}"/>
    <dgm:cxn modelId="{DC389DD0-7955-4DB9-8174-AF9E562407F5}" type="presOf" srcId="{2B79AA8F-928A-47C7-BBCA-5ECDB037C1EE}" destId="{A686F182-26D7-4645-B45F-804F7598A172}" srcOrd="0" destOrd="0" presId="urn:microsoft.com/office/officeart/2008/layout/LinedList"/>
    <dgm:cxn modelId="{7E81CAD1-0C86-4920-8692-961995E8AFBC}" type="presOf" srcId="{A918FAF2-6E42-4DA1-9DF5-380B7FC1B5D4}" destId="{9BF0D44D-0039-4B1B-9118-4F000D7086B9}" srcOrd="0" destOrd="0" presId="urn:microsoft.com/office/officeart/2008/layout/LinedList"/>
    <dgm:cxn modelId="{94CF22D3-4EFB-42F4-82E8-C089B5A71F90}" srcId="{A918FAF2-6E42-4DA1-9DF5-380B7FC1B5D4}" destId="{90F4BCE6-7AA5-4431-929E-AB5B442F3258}" srcOrd="1" destOrd="0" parTransId="{89A8B11D-2997-4159-B391-A4E59C04BC0D}" sibTransId="{835C15F4-2298-4332-A42A-6A7C4F4CC371}"/>
    <dgm:cxn modelId="{3E6E58D6-8FF8-4382-9558-CBD7E41DE325}" type="presOf" srcId="{9420E76D-D772-438F-AF9C-7A51043BF58D}" destId="{D4A71725-8935-4EE5-9689-01638E9857D5}" srcOrd="0" destOrd="0" presId="urn:microsoft.com/office/officeart/2008/layout/LinedList"/>
    <dgm:cxn modelId="{5362BCEC-B4A0-4D89-9C85-7FF5E60C56EF}" type="presOf" srcId="{90F4BCE6-7AA5-4431-929E-AB5B442F3258}" destId="{6A178734-DA01-4671-A889-B75B7075F568}" srcOrd="0" destOrd="0" presId="urn:microsoft.com/office/officeart/2008/layout/LinedList"/>
    <dgm:cxn modelId="{39DA4BF2-0CC3-4509-A16E-2BCABD527C24}" srcId="{A918FAF2-6E42-4DA1-9DF5-380B7FC1B5D4}" destId="{58B3B6D5-F972-4D06-A989-080A80959503}" srcOrd="0" destOrd="0" parTransId="{18646402-B44B-4D6E-A8FF-C8D8D3232E0C}" sibTransId="{5495D391-74A6-42D6-9036-AD4E5FB1D746}"/>
    <dgm:cxn modelId="{1F51EBA7-B844-4815-822F-277DA1BFBD09}" type="presParOf" srcId="{9BF0D44D-0039-4B1B-9118-4F000D7086B9}" destId="{7CDA3616-B37E-4A7A-8C99-1F70A5FD7DBB}" srcOrd="0" destOrd="0" presId="urn:microsoft.com/office/officeart/2008/layout/LinedList"/>
    <dgm:cxn modelId="{0B122005-B88F-414F-8FDE-42685DA24EF0}" type="presParOf" srcId="{9BF0D44D-0039-4B1B-9118-4F000D7086B9}" destId="{90D18223-11F3-499E-880D-9AEC27D417BA}" srcOrd="1" destOrd="0" presId="urn:microsoft.com/office/officeart/2008/layout/LinedList"/>
    <dgm:cxn modelId="{56986E46-6D9E-4DA9-BF08-74AD83952A67}" type="presParOf" srcId="{90D18223-11F3-499E-880D-9AEC27D417BA}" destId="{637A4A5A-3212-4098-B7B3-8BC14B05A2E4}" srcOrd="0" destOrd="0" presId="urn:microsoft.com/office/officeart/2008/layout/LinedList"/>
    <dgm:cxn modelId="{B77C3C1E-FE5B-4266-BA49-E77A50D9FDFB}" type="presParOf" srcId="{90D18223-11F3-499E-880D-9AEC27D417BA}" destId="{73A7D2C8-2490-4648-88DD-300CC981AE97}" srcOrd="1" destOrd="0" presId="urn:microsoft.com/office/officeart/2008/layout/LinedList"/>
    <dgm:cxn modelId="{9DADA816-EC04-4923-9692-113D73A1B9C6}" type="presParOf" srcId="{9BF0D44D-0039-4B1B-9118-4F000D7086B9}" destId="{A49CC794-9257-416C-99C6-10073BCA7E44}" srcOrd="2" destOrd="0" presId="urn:microsoft.com/office/officeart/2008/layout/LinedList"/>
    <dgm:cxn modelId="{4AFD0751-56F7-4A9A-AEE3-9FCD6C9FC81C}" type="presParOf" srcId="{9BF0D44D-0039-4B1B-9118-4F000D7086B9}" destId="{7F638698-1C48-422A-A789-48521EC1E326}" srcOrd="3" destOrd="0" presId="urn:microsoft.com/office/officeart/2008/layout/LinedList"/>
    <dgm:cxn modelId="{E8846F02-7DF2-4493-84AA-81BE36842F8B}" type="presParOf" srcId="{7F638698-1C48-422A-A789-48521EC1E326}" destId="{6A178734-DA01-4671-A889-B75B7075F568}" srcOrd="0" destOrd="0" presId="urn:microsoft.com/office/officeart/2008/layout/LinedList"/>
    <dgm:cxn modelId="{3CF4864F-D78C-46E4-A49B-CCFB5D544EFD}" type="presParOf" srcId="{7F638698-1C48-422A-A789-48521EC1E326}" destId="{A195190E-77E6-4702-A539-D8C80C51F066}" srcOrd="1" destOrd="0" presId="urn:microsoft.com/office/officeart/2008/layout/LinedList"/>
    <dgm:cxn modelId="{15530368-8B6A-4405-9E30-3A8A5E51D12A}" type="presParOf" srcId="{9BF0D44D-0039-4B1B-9118-4F000D7086B9}" destId="{B7386910-CCA6-42B6-9299-B86AC53013BA}" srcOrd="4" destOrd="0" presId="urn:microsoft.com/office/officeart/2008/layout/LinedList"/>
    <dgm:cxn modelId="{54EC3429-206B-44CD-89DB-39E2C881D5FB}" type="presParOf" srcId="{9BF0D44D-0039-4B1B-9118-4F000D7086B9}" destId="{1F5EF5E0-D2BE-4B9C-B5DF-18A1EBE32D89}" srcOrd="5" destOrd="0" presId="urn:microsoft.com/office/officeart/2008/layout/LinedList"/>
    <dgm:cxn modelId="{E5DBD8BE-083D-46E7-9390-D6BCB563AC26}" type="presParOf" srcId="{1F5EF5E0-D2BE-4B9C-B5DF-18A1EBE32D89}" destId="{83900AE4-ACEE-40E1-A268-4F3452AC1744}" srcOrd="0" destOrd="0" presId="urn:microsoft.com/office/officeart/2008/layout/LinedList"/>
    <dgm:cxn modelId="{8B6DA100-6744-4BC7-98F4-FA70F0184749}" type="presParOf" srcId="{1F5EF5E0-D2BE-4B9C-B5DF-18A1EBE32D89}" destId="{6C5E06A9-03A5-41B9-9873-73B1921CB21E}" srcOrd="1" destOrd="0" presId="urn:microsoft.com/office/officeart/2008/layout/LinedList"/>
    <dgm:cxn modelId="{5186E2FF-A343-4E39-9641-6FABA81820CD}" type="presParOf" srcId="{9BF0D44D-0039-4B1B-9118-4F000D7086B9}" destId="{D47EEB0A-C8D1-40F1-A0A3-97929A71AEEE}" srcOrd="6" destOrd="0" presId="urn:microsoft.com/office/officeart/2008/layout/LinedList"/>
    <dgm:cxn modelId="{D9613CDE-807E-4960-8B36-86076256B9A1}" type="presParOf" srcId="{9BF0D44D-0039-4B1B-9118-4F000D7086B9}" destId="{86EECFFA-3E43-416A-AD03-ED3140EBA8BB}" srcOrd="7" destOrd="0" presId="urn:microsoft.com/office/officeart/2008/layout/LinedList"/>
    <dgm:cxn modelId="{08863095-25CF-4FD7-8FF6-885EB9E04A78}" type="presParOf" srcId="{86EECFFA-3E43-416A-AD03-ED3140EBA8BB}" destId="{D4A71725-8935-4EE5-9689-01638E9857D5}" srcOrd="0" destOrd="0" presId="urn:microsoft.com/office/officeart/2008/layout/LinedList"/>
    <dgm:cxn modelId="{7B820214-156D-48CD-9AD3-F7EF02FC40E4}" type="presParOf" srcId="{86EECFFA-3E43-416A-AD03-ED3140EBA8BB}" destId="{3C2DDEEF-4908-4776-B5B5-A0CC773237D0}" srcOrd="1" destOrd="0" presId="urn:microsoft.com/office/officeart/2008/layout/LinedList"/>
    <dgm:cxn modelId="{CDDD3B5C-248C-429A-BB20-B27CF71705A8}" type="presParOf" srcId="{9BF0D44D-0039-4B1B-9118-4F000D7086B9}" destId="{12C16E3D-F080-4480-AC3D-1ACA8DAE8080}" srcOrd="8" destOrd="0" presId="urn:microsoft.com/office/officeart/2008/layout/LinedList"/>
    <dgm:cxn modelId="{46E7E05E-B298-4D1E-84AC-D51718517F84}" type="presParOf" srcId="{9BF0D44D-0039-4B1B-9118-4F000D7086B9}" destId="{A6B1D05A-7113-47B8-A699-1D0FBAC4BAB7}" srcOrd="9" destOrd="0" presId="urn:microsoft.com/office/officeart/2008/layout/LinedList"/>
    <dgm:cxn modelId="{683454DA-2A2E-4398-AFF8-053FBB16F8E2}" type="presParOf" srcId="{A6B1D05A-7113-47B8-A699-1D0FBAC4BAB7}" destId="{CACD8E9E-BA8B-4278-A241-B3D59564427A}" srcOrd="0" destOrd="0" presId="urn:microsoft.com/office/officeart/2008/layout/LinedList"/>
    <dgm:cxn modelId="{AC70BCD0-512B-42A7-B627-E02AE0AB6F71}" type="presParOf" srcId="{A6B1D05A-7113-47B8-A699-1D0FBAC4BAB7}" destId="{A3122EF9-719D-4252-9248-D1E61CE77E1B}" srcOrd="1" destOrd="0" presId="urn:microsoft.com/office/officeart/2008/layout/LinedList"/>
    <dgm:cxn modelId="{80CC55C4-2E1D-4996-95FB-6E9AF850C60A}" type="presParOf" srcId="{9BF0D44D-0039-4B1B-9118-4F000D7086B9}" destId="{3BCCFEDE-1A58-4956-B79F-B8F19F7F261A}" srcOrd="10" destOrd="0" presId="urn:microsoft.com/office/officeart/2008/layout/LinedList"/>
    <dgm:cxn modelId="{DD006DFD-B592-4D55-B040-AE67445F215C}" type="presParOf" srcId="{9BF0D44D-0039-4B1B-9118-4F000D7086B9}" destId="{AB9833B4-1FD2-47D6-A348-28244720749C}" srcOrd="11" destOrd="0" presId="urn:microsoft.com/office/officeart/2008/layout/LinedList"/>
    <dgm:cxn modelId="{343B3ECD-3953-455D-B54B-4E0604E99567}" type="presParOf" srcId="{AB9833B4-1FD2-47D6-A348-28244720749C}" destId="{A686F182-26D7-4645-B45F-804F7598A172}" srcOrd="0" destOrd="0" presId="urn:microsoft.com/office/officeart/2008/layout/LinedList"/>
    <dgm:cxn modelId="{1E0E57D9-BAFF-4496-961E-147EBB734432}" type="presParOf" srcId="{AB9833B4-1FD2-47D6-A348-28244720749C}" destId="{4ABEBB38-7F60-47EB-8DF0-BF48A0356393}"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94BBC3-51AE-4A13-8EBC-897941C44BB6}" type="doc">
      <dgm:prSet loTypeId="urn:microsoft.com/office/officeart/2018/2/layout/IconLabel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38C97FF-A89F-42B7-8FDC-5543AF6BEC6F}">
      <dgm:prSet custT="1"/>
      <dgm:spPr/>
      <dgm:t>
        <a:bodyPr/>
        <a:lstStyle/>
        <a:p>
          <a:pPr>
            <a:lnSpc>
              <a:spcPct val="100000"/>
            </a:lnSpc>
          </a:pPr>
          <a:r>
            <a:rPr lang="en-US" sz="1600" b="0" i="0" dirty="0">
              <a:solidFill>
                <a:schemeClr val="tx1"/>
              </a:solidFill>
            </a:rPr>
            <a:t>GitHub offers </a:t>
          </a:r>
          <a:r>
            <a:rPr lang="en-US" sz="1600" b="1" i="0" dirty="0">
              <a:solidFill>
                <a:schemeClr val="tx1"/>
              </a:solidFill>
            </a:rPr>
            <a:t>notifications</a:t>
          </a:r>
          <a:r>
            <a:rPr lang="en-US" sz="1600" b="0" i="0" dirty="0">
              <a:solidFill>
                <a:schemeClr val="tx1"/>
              </a:solidFill>
            </a:rPr>
            <a:t> for events that take place within a given workflow. These notifications are managed by your preferences. You can subscribe to all issue creations and edits on a project, or you can just receive notifications for issues in which you are mentioned. You can also decide on which platform to receive the notifications</a:t>
          </a:r>
          <a:endParaRPr lang="en-US" sz="1600" dirty="0">
            <a:solidFill>
              <a:schemeClr val="tx1"/>
            </a:solidFill>
          </a:endParaRPr>
        </a:p>
      </dgm:t>
    </dgm:pt>
    <dgm:pt modelId="{96498399-F1CA-4332-AA38-B610185F1D01}" type="parTrans" cxnId="{56A4464E-1559-40CA-8642-701EC07CF979}">
      <dgm:prSet/>
      <dgm:spPr/>
      <dgm:t>
        <a:bodyPr/>
        <a:lstStyle/>
        <a:p>
          <a:endParaRPr lang="en-US"/>
        </a:p>
      </dgm:t>
    </dgm:pt>
    <dgm:pt modelId="{6F8067C0-85ED-4998-8A03-6B06C40BF7EB}" type="sibTrans" cxnId="{56A4464E-1559-40CA-8642-701EC07CF979}">
      <dgm:prSet/>
      <dgm:spPr/>
      <dgm:t>
        <a:bodyPr/>
        <a:lstStyle/>
        <a:p>
          <a:endParaRPr lang="en-US"/>
        </a:p>
      </dgm:t>
    </dgm:pt>
    <dgm:pt modelId="{BDC8C081-10E1-4C36-899D-B2F53EBE3869}">
      <dgm:prSet/>
      <dgm:spPr/>
      <dgm:t>
        <a:bodyPr/>
        <a:lstStyle/>
        <a:p>
          <a:pPr>
            <a:lnSpc>
              <a:spcPct val="100000"/>
            </a:lnSpc>
          </a:pPr>
          <a:r>
            <a:rPr lang="en-US" b="1" u="sng" dirty="0">
              <a:solidFill>
                <a:schemeClr val="tx1"/>
              </a:solidFill>
            </a:rPr>
            <a:t>For example Review requests  by pull request </a:t>
          </a:r>
          <a:r>
            <a:rPr lang="en-US" b="1" dirty="0">
              <a:solidFill>
                <a:schemeClr val="tx1"/>
              </a:solidFill>
            </a:rPr>
            <a:t>- </a:t>
          </a:r>
          <a:r>
            <a:rPr lang="en-US" dirty="0">
              <a:solidFill>
                <a:schemeClr val="tx1"/>
              </a:solidFill>
            </a:rPr>
            <a:t>If you’re on the other side of the code, requesting peer reviews is easy. Add users to your pull request, and they’ll receive a notification letting them know you need their feedback.</a:t>
          </a:r>
        </a:p>
      </dgm:t>
    </dgm:pt>
    <dgm:pt modelId="{8AF00F0A-92D3-449D-AB8A-968CD45F32DF}" type="parTrans" cxnId="{37368C15-4F93-4332-9C54-80464B307DAE}">
      <dgm:prSet/>
      <dgm:spPr/>
      <dgm:t>
        <a:bodyPr/>
        <a:lstStyle/>
        <a:p>
          <a:endParaRPr lang="en-US"/>
        </a:p>
      </dgm:t>
    </dgm:pt>
    <dgm:pt modelId="{B5F9A499-B3B4-439D-9CDF-AE9511AEFE4B}" type="sibTrans" cxnId="{37368C15-4F93-4332-9C54-80464B307DAE}">
      <dgm:prSet/>
      <dgm:spPr/>
      <dgm:t>
        <a:bodyPr/>
        <a:lstStyle/>
        <a:p>
          <a:endParaRPr lang="en-US"/>
        </a:p>
      </dgm:t>
    </dgm:pt>
    <dgm:pt modelId="{87C57E53-76C7-4BB4-B53C-86DC225970B7}" type="pres">
      <dgm:prSet presAssocID="{A294BBC3-51AE-4A13-8EBC-897941C44BB6}" presName="root" presStyleCnt="0">
        <dgm:presLayoutVars>
          <dgm:dir/>
          <dgm:resizeHandles val="exact"/>
        </dgm:presLayoutVars>
      </dgm:prSet>
      <dgm:spPr/>
    </dgm:pt>
    <dgm:pt modelId="{DB4E3ADB-D656-47DD-A898-601BC6EE2634}" type="pres">
      <dgm:prSet presAssocID="{A38C97FF-A89F-42B7-8FDC-5543AF6BEC6F}" presName="compNode" presStyleCnt="0"/>
      <dgm:spPr/>
    </dgm:pt>
    <dgm:pt modelId="{B271E99C-18BB-4822-8A27-085FD394B10F}" type="pres">
      <dgm:prSet presAssocID="{A38C97FF-A89F-42B7-8FDC-5543AF6BEC6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פעמון"/>
        </a:ext>
      </dgm:extLst>
    </dgm:pt>
    <dgm:pt modelId="{D6DEE996-D2DD-43FA-8C1C-BA37DEF08E6A}" type="pres">
      <dgm:prSet presAssocID="{A38C97FF-A89F-42B7-8FDC-5543AF6BEC6F}" presName="spaceRect" presStyleCnt="0"/>
      <dgm:spPr/>
    </dgm:pt>
    <dgm:pt modelId="{F8A441B0-D13C-4B85-A75A-BB8291AF86F2}" type="pres">
      <dgm:prSet presAssocID="{A38C97FF-A89F-42B7-8FDC-5543AF6BEC6F}" presName="textRect" presStyleLbl="revTx" presStyleIdx="0" presStyleCnt="2" custScaleX="367162">
        <dgm:presLayoutVars>
          <dgm:chMax val="1"/>
          <dgm:chPref val="1"/>
        </dgm:presLayoutVars>
      </dgm:prSet>
      <dgm:spPr/>
    </dgm:pt>
    <dgm:pt modelId="{870B6163-973C-472C-BDC6-6DCC01B724AB}" type="pres">
      <dgm:prSet presAssocID="{6F8067C0-85ED-4998-8A03-6B06C40BF7EB}" presName="sibTrans" presStyleCnt="0"/>
      <dgm:spPr/>
    </dgm:pt>
    <dgm:pt modelId="{08A36286-1436-4B99-B118-3B32B052FC04}" type="pres">
      <dgm:prSet presAssocID="{BDC8C081-10E1-4C36-899D-B2F53EBE3869}" presName="compNode" presStyleCnt="0"/>
      <dgm:spPr/>
    </dgm:pt>
    <dgm:pt modelId="{34D2228E-8EC1-475E-8590-1EF6F2F62949}" type="pres">
      <dgm:prSet presAssocID="{BDC8C081-10E1-4C36-899D-B2F53EBE386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תרשים זרימה"/>
        </a:ext>
      </dgm:extLst>
    </dgm:pt>
    <dgm:pt modelId="{3C1C22D6-CF78-477A-8CD6-3429DFAE9CC5}" type="pres">
      <dgm:prSet presAssocID="{BDC8C081-10E1-4C36-899D-B2F53EBE3869}" presName="spaceRect" presStyleCnt="0"/>
      <dgm:spPr/>
    </dgm:pt>
    <dgm:pt modelId="{F096B07D-C0F6-47D1-8D28-9CA1472283F1}" type="pres">
      <dgm:prSet presAssocID="{BDC8C081-10E1-4C36-899D-B2F53EBE3869}" presName="textRect" presStyleLbl="revTx" presStyleIdx="1" presStyleCnt="2" custScaleX="330330" custScaleY="156134" custLinFactNeighborX="-5261" custLinFactNeighborY="36017">
        <dgm:presLayoutVars>
          <dgm:chMax val="1"/>
          <dgm:chPref val="1"/>
        </dgm:presLayoutVars>
      </dgm:prSet>
      <dgm:spPr/>
    </dgm:pt>
  </dgm:ptLst>
  <dgm:cxnLst>
    <dgm:cxn modelId="{37368C15-4F93-4332-9C54-80464B307DAE}" srcId="{A294BBC3-51AE-4A13-8EBC-897941C44BB6}" destId="{BDC8C081-10E1-4C36-899D-B2F53EBE3869}" srcOrd="1" destOrd="0" parTransId="{8AF00F0A-92D3-449D-AB8A-968CD45F32DF}" sibTransId="{B5F9A499-B3B4-439D-9CDF-AE9511AEFE4B}"/>
    <dgm:cxn modelId="{4994D624-7D0E-4F7C-9E41-6133A6C2375B}" type="presOf" srcId="{BDC8C081-10E1-4C36-899D-B2F53EBE3869}" destId="{F096B07D-C0F6-47D1-8D28-9CA1472283F1}" srcOrd="0" destOrd="0" presId="urn:microsoft.com/office/officeart/2018/2/layout/IconLabelList"/>
    <dgm:cxn modelId="{56A4464E-1559-40CA-8642-701EC07CF979}" srcId="{A294BBC3-51AE-4A13-8EBC-897941C44BB6}" destId="{A38C97FF-A89F-42B7-8FDC-5543AF6BEC6F}" srcOrd="0" destOrd="0" parTransId="{96498399-F1CA-4332-AA38-B610185F1D01}" sibTransId="{6F8067C0-85ED-4998-8A03-6B06C40BF7EB}"/>
    <dgm:cxn modelId="{EA2AD1ED-F595-42E1-9B1E-671218EF8E1D}" type="presOf" srcId="{A38C97FF-A89F-42B7-8FDC-5543AF6BEC6F}" destId="{F8A441B0-D13C-4B85-A75A-BB8291AF86F2}" srcOrd="0" destOrd="0" presId="urn:microsoft.com/office/officeart/2018/2/layout/IconLabelList"/>
    <dgm:cxn modelId="{865881F2-67A1-4EFE-B386-FCFF33C78510}" type="presOf" srcId="{A294BBC3-51AE-4A13-8EBC-897941C44BB6}" destId="{87C57E53-76C7-4BB4-B53C-86DC225970B7}" srcOrd="0" destOrd="0" presId="urn:microsoft.com/office/officeart/2018/2/layout/IconLabelList"/>
    <dgm:cxn modelId="{AA4DC011-C04D-41E8-AF86-D48C3D2E7745}" type="presParOf" srcId="{87C57E53-76C7-4BB4-B53C-86DC225970B7}" destId="{DB4E3ADB-D656-47DD-A898-601BC6EE2634}" srcOrd="0" destOrd="0" presId="urn:microsoft.com/office/officeart/2018/2/layout/IconLabelList"/>
    <dgm:cxn modelId="{69957B85-585E-4FF0-839F-80D4C75E375B}" type="presParOf" srcId="{DB4E3ADB-D656-47DD-A898-601BC6EE2634}" destId="{B271E99C-18BB-4822-8A27-085FD394B10F}" srcOrd="0" destOrd="0" presId="urn:microsoft.com/office/officeart/2018/2/layout/IconLabelList"/>
    <dgm:cxn modelId="{14F71BCD-76AF-41C3-B25D-AE63DE2BE0D7}" type="presParOf" srcId="{DB4E3ADB-D656-47DD-A898-601BC6EE2634}" destId="{D6DEE996-D2DD-43FA-8C1C-BA37DEF08E6A}" srcOrd="1" destOrd="0" presId="urn:microsoft.com/office/officeart/2018/2/layout/IconLabelList"/>
    <dgm:cxn modelId="{C2D6BC43-B8E3-42B4-9FC4-B47066570A92}" type="presParOf" srcId="{DB4E3ADB-D656-47DD-A898-601BC6EE2634}" destId="{F8A441B0-D13C-4B85-A75A-BB8291AF86F2}" srcOrd="2" destOrd="0" presId="urn:microsoft.com/office/officeart/2018/2/layout/IconLabelList"/>
    <dgm:cxn modelId="{A562119C-C0D9-4E71-A255-E48A5152469E}" type="presParOf" srcId="{87C57E53-76C7-4BB4-B53C-86DC225970B7}" destId="{870B6163-973C-472C-BDC6-6DCC01B724AB}" srcOrd="1" destOrd="0" presId="urn:microsoft.com/office/officeart/2018/2/layout/IconLabelList"/>
    <dgm:cxn modelId="{CB2EBCB7-FC6C-436E-900E-143DD8D8BF74}" type="presParOf" srcId="{87C57E53-76C7-4BB4-B53C-86DC225970B7}" destId="{08A36286-1436-4B99-B118-3B32B052FC04}" srcOrd="2" destOrd="0" presId="urn:microsoft.com/office/officeart/2018/2/layout/IconLabelList"/>
    <dgm:cxn modelId="{7602B17D-DF75-49CC-970F-298A768895E4}" type="presParOf" srcId="{08A36286-1436-4B99-B118-3B32B052FC04}" destId="{34D2228E-8EC1-475E-8590-1EF6F2F62949}" srcOrd="0" destOrd="0" presId="urn:microsoft.com/office/officeart/2018/2/layout/IconLabelList"/>
    <dgm:cxn modelId="{A2B04271-E727-4092-BBEF-9D5CBF5B8E00}" type="presParOf" srcId="{08A36286-1436-4B99-B118-3B32B052FC04}" destId="{3C1C22D6-CF78-477A-8CD6-3429DFAE9CC5}" srcOrd="1" destOrd="0" presId="urn:microsoft.com/office/officeart/2018/2/layout/IconLabelList"/>
    <dgm:cxn modelId="{9A62E306-1CAB-470D-BE62-EA676F1952D5}" type="presParOf" srcId="{08A36286-1436-4B99-B118-3B32B052FC04}" destId="{F096B07D-C0F6-47D1-8D28-9CA1472283F1}"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A846BE-51A9-4BA7-9258-ECFAE05E7F4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841507B-447A-43E4-A67A-78917CB1FB25}">
      <dgm:prSet/>
      <dgm:spPr/>
      <dgm:t>
        <a:bodyPr/>
        <a:lstStyle/>
        <a:p>
          <a:r>
            <a:rPr lang="en-US" b="1" i="0" u="none" dirty="0"/>
            <a:t>Create a branch:</a:t>
          </a:r>
          <a:br>
            <a:rPr lang="en-US" b="1" i="0" u="none" dirty="0"/>
          </a:br>
          <a:r>
            <a:rPr lang="en-US" b="0" i="0" u="none" dirty="0"/>
            <a:t>Create a branch with a short and descriptive name. By creating a branch, you create a space to work without affecting the default branch. Additionally, you give your collaborators a chance to review your work</a:t>
          </a:r>
        </a:p>
        <a:p>
          <a:endParaRPr lang="en-US" b="0" i="0" u="none" dirty="0"/>
        </a:p>
      </dgm:t>
    </dgm:pt>
    <dgm:pt modelId="{09ECAFD9-77B4-411E-A0C6-BD2718D2ED19}" type="parTrans" cxnId="{89F99CCE-DD31-45EB-8368-0C474560C17C}">
      <dgm:prSet/>
      <dgm:spPr/>
      <dgm:t>
        <a:bodyPr/>
        <a:lstStyle/>
        <a:p>
          <a:endParaRPr lang="en-US"/>
        </a:p>
      </dgm:t>
    </dgm:pt>
    <dgm:pt modelId="{8A56963F-9458-4CF1-BA11-F6B59F6693C3}" type="sibTrans" cxnId="{89F99CCE-DD31-45EB-8368-0C474560C17C}">
      <dgm:prSet phldrT="1" phldr="0"/>
      <dgm:spPr/>
      <dgm:t>
        <a:bodyPr/>
        <a:lstStyle/>
        <a:p>
          <a:endParaRPr lang="en-US" dirty="0"/>
        </a:p>
      </dgm:t>
    </dgm:pt>
    <dgm:pt modelId="{AA8D6E5D-2291-4551-826E-2E8CD77EBBCD}">
      <dgm:prSet/>
      <dgm:spPr/>
      <dgm:t>
        <a:bodyPr/>
        <a:lstStyle/>
        <a:p>
          <a:pPr rtl="0"/>
          <a:r>
            <a:rPr lang="en-US" b="1" i="0" u="none" dirty="0"/>
            <a:t>Make changes:</a:t>
          </a:r>
          <a:br>
            <a:rPr lang="en-US" b="1" i="0" u="none" dirty="0"/>
          </a:br>
          <a:r>
            <a:rPr lang="en-US" dirty="0"/>
            <a:t>On your branch, make changes to the repository. Your branch is a safe place to make changes. If you make a mistake, you can revert your changes or push additional changes to fix it. Add, commit (with a meaningful comment) and push your changes. </a:t>
          </a:r>
          <a:br>
            <a:rPr lang="en-US" dirty="0"/>
          </a:br>
          <a:r>
            <a:rPr lang="en-US" dirty="0"/>
            <a:t>Repeat until finish</a:t>
          </a:r>
        </a:p>
      </dgm:t>
    </dgm:pt>
    <dgm:pt modelId="{8108D565-E010-4B90-8EC9-E6472FDB3D6F}" type="parTrans" cxnId="{55EAF420-E592-4A82-A62F-9D8CCEB249F3}">
      <dgm:prSet/>
      <dgm:spPr/>
      <dgm:t>
        <a:bodyPr/>
        <a:lstStyle/>
        <a:p>
          <a:endParaRPr lang="en-US"/>
        </a:p>
      </dgm:t>
    </dgm:pt>
    <dgm:pt modelId="{6D5F5307-B9A3-4224-A52C-70B5D7E58E7C}" type="sibTrans" cxnId="{55EAF420-E592-4A82-A62F-9D8CCEB249F3}">
      <dgm:prSet phldrT="2" phldr="0"/>
      <dgm:spPr/>
      <dgm:t>
        <a:bodyPr/>
        <a:lstStyle/>
        <a:p>
          <a:endParaRPr lang="en-US" dirty="0"/>
        </a:p>
      </dgm:t>
    </dgm:pt>
    <dgm:pt modelId="{BA0D1191-41B5-4E4E-98CA-BB121638FA27}">
      <dgm:prSet/>
      <dgm:spPr/>
      <dgm:t>
        <a:bodyPr/>
        <a:lstStyle/>
        <a:p>
          <a:r>
            <a:rPr lang="en-US" b="1" i="0" u="none" dirty="0"/>
            <a:t>Create a pull request:</a:t>
          </a:r>
          <a:br>
            <a:rPr lang="en-US" b="0" i="0" u="none" dirty="0"/>
          </a:br>
          <a:r>
            <a:rPr lang="en-US" b="0" i="0" u="none"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dirty="0"/>
        </a:p>
      </dgm:t>
    </dgm:pt>
    <dgm:pt modelId="{BF60A160-E127-4E75-A05F-AE196FFF76E3}" type="parTrans" cxnId="{11BC0A66-4F6B-4022-AC12-122A0951BEB5}">
      <dgm:prSet/>
      <dgm:spPr/>
      <dgm:t>
        <a:bodyPr/>
        <a:lstStyle/>
        <a:p>
          <a:endParaRPr lang="en-US"/>
        </a:p>
      </dgm:t>
    </dgm:pt>
    <dgm:pt modelId="{43A04663-B22C-4CA5-9BCF-3B42D70D691D}" type="sibTrans" cxnId="{11BC0A66-4F6B-4022-AC12-122A0951BEB5}">
      <dgm:prSet phldrT="3" phldr="0"/>
      <dgm:spPr/>
      <dgm:t>
        <a:bodyPr/>
        <a:lstStyle/>
        <a:p>
          <a:endParaRPr lang="en-US" dirty="0"/>
        </a:p>
      </dgm:t>
    </dgm:pt>
    <dgm:pt modelId="{55AD6682-19A1-4F15-920E-E13D92EB312E}">
      <dgm:prSet/>
      <dgm:spPr/>
      <dgm:t>
        <a:bodyPr/>
        <a:lstStyle/>
        <a:p>
          <a:r>
            <a:rPr lang="en-US" b="1" i="0" u="none" dirty="0"/>
            <a:t>Address review comments:</a:t>
          </a:r>
          <a:br>
            <a:rPr lang="en-US" b="1" i="0" u="none" dirty="0"/>
          </a:br>
          <a:r>
            <a:rPr lang="en-US" b="0" i="0" dirty="0"/>
            <a:t>Reviewers should leave questions, comments, and suggestions. You can continue to commit and push changes in response to the reviews. Your pull request will update automatically</a:t>
          </a:r>
          <a:endParaRPr lang="en-US" dirty="0"/>
        </a:p>
      </dgm:t>
    </dgm:pt>
    <dgm:pt modelId="{0A1EE536-D200-411C-8FD0-7F23E7109629}" type="parTrans" cxnId="{522DD16F-B30D-40BA-AA70-7667AAFFD0AE}">
      <dgm:prSet/>
      <dgm:spPr/>
      <dgm:t>
        <a:bodyPr/>
        <a:lstStyle/>
        <a:p>
          <a:endParaRPr lang="en-US"/>
        </a:p>
      </dgm:t>
    </dgm:pt>
    <dgm:pt modelId="{6DA0DC7B-EEAC-48D5-8C2F-256705FA5618}" type="sibTrans" cxnId="{522DD16F-B30D-40BA-AA70-7667AAFFD0AE}">
      <dgm:prSet phldrT="4" phldr="0"/>
      <dgm:spPr/>
      <dgm:t>
        <a:bodyPr/>
        <a:lstStyle/>
        <a:p>
          <a:endParaRPr lang="en-US" dirty="0"/>
        </a:p>
      </dgm:t>
    </dgm:pt>
    <dgm:pt modelId="{1F20ABF3-642B-4EA2-9497-67153B1D953A}">
      <dgm:prSet/>
      <dgm:spPr/>
      <dgm:t>
        <a:bodyPr/>
        <a:lstStyle/>
        <a:p>
          <a:pPr rtl="0"/>
          <a:r>
            <a:rPr lang="en-US" b="1" i="0" u="none" dirty="0"/>
            <a:t>Merge your pull request:</a:t>
          </a:r>
          <a:br>
            <a:rPr lang="en-US" b="1" i="0" u="none" dirty="0"/>
          </a:br>
          <a:r>
            <a:rPr lang="en-US" b="0" i="0" dirty="0"/>
            <a:t>Once your pull request is approved, merge your pull request. This will merge your branch to the default branch. GitHub retains the history of comments and commits in the PR to help future contributors understand your changes.</a:t>
          </a:r>
          <a:endParaRPr lang="en-US" dirty="0"/>
        </a:p>
      </dgm:t>
    </dgm:pt>
    <dgm:pt modelId="{FE5BB2D4-8C6C-4733-A4F4-BB908B5819C2}" type="parTrans" cxnId="{EF2C8C7A-25B0-4A45-86CA-AD1B06A26E26}">
      <dgm:prSet/>
      <dgm:spPr/>
      <dgm:t>
        <a:bodyPr/>
        <a:lstStyle/>
        <a:p>
          <a:endParaRPr lang="en-US"/>
        </a:p>
      </dgm:t>
    </dgm:pt>
    <dgm:pt modelId="{AC6DD392-D3D9-41A4-B130-4C271E107B19}" type="sibTrans" cxnId="{EF2C8C7A-25B0-4A45-86CA-AD1B06A26E26}">
      <dgm:prSet phldrT="5" phldr="0"/>
      <dgm:spPr/>
      <dgm:t>
        <a:bodyPr/>
        <a:lstStyle/>
        <a:p>
          <a:endParaRPr lang="en-US" dirty="0"/>
        </a:p>
      </dgm:t>
    </dgm:pt>
    <dgm:pt modelId="{FBA82FD9-ACAD-42F2-B95C-2684FCA9148E}">
      <dgm:prSet/>
      <dgm:spPr/>
      <dgm:t>
        <a:bodyPr/>
        <a:lstStyle/>
        <a:p>
          <a:pPr rtl="0"/>
          <a:r>
            <a:rPr lang="en-US" b="1" dirty="0"/>
            <a:t>Delete your branch:</a:t>
          </a:r>
          <a:br>
            <a:rPr lang="en-US" b="1" dirty="0"/>
          </a:br>
          <a:r>
            <a:rPr lang="en-US" b="0" i="0" dirty="0"/>
            <a:t>After you merge your pull request, delete your branch. This indicates that the work on the branch is complete and prevents you or others from accidentally using old branches. </a:t>
          </a:r>
          <a:endParaRPr lang="en-US" dirty="0"/>
        </a:p>
      </dgm:t>
    </dgm:pt>
    <dgm:pt modelId="{5EBAE152-C122-41AB-8E2F-F85920DC6DC1}" type="parTrans" cxnId="{8F6BDCFA-318F-49D0-BD64-6E5ED2A006FA}">
      <dgm:prSet/>
      <dgm:spPr/>
      <dgm:t>
        <a:bodyPr/>
        <a:lstStyle/>
        <a:p>
          <a:pPr rtl="1"/>
          <a:endParaRPr lang="he-IL"/>
        </a:p>
      </dgm:t>
    </dgm:pt>
    <dgm:pt modelId="{4E2D5F38-D7CA-4233-B7D8-FAAF2A23B2A5}" type="sibTrans" cxnId="{8F6BDCFA-318F-49D0-BD64-6E5ED2A006FA}">
      <dgm:prSet phldrT="6" phldr="0"/>
      <dgm:spPr/>
      <dgm:t>
        <a:bodyPr/>
        <a:lstStyle/>
        <a:p>
          <a:endParaRPr lang="en-US"/>
        </a:p>
      </dgm:t>
    </dgm:pt>
    <dgm:pt modelId="{4848587E-CC7F-4ADB-9B1A-EF2BC662361C}" type="pres">
      <dgm:prSet presAssocID="{98A846BE-51A9-4BA7-9258-ECFAE05E7F40}" presName="diagram" presStyleCnt="0">
        <dgm:presLayoutVars>
          <dgm:dir/>
          <dgm:resizeHandles val="exact"/>
        </dgm:presLayoutVars>
      </dgm:prSet>
      <dgm:spPr/>
    </dgm:pt>
    <dgm:pt modelId="{1FFFB793-D420-40D3-B823-55BD0AD38984}" type="pres">
      <dgm:prSet presAssocID="{D841507B-447A-43E4-A67A-78917CB1FB25}" presName="node" presStyleLbl="node1" presStyleIdx="0" presStyleCnt="6">
        <dgm:presLayoutVars>
          <dgm:bulletEnabled val="1"/>
        </dgm:presLayoutVars>
      </dgm:prSet>
      <dgm:spPr/>
    </dgm:pt>
    <dgm:pt modelId="{DFCE359A-CD89-435F-A006-1806B4385288}" type="pres">
      <dgm:prSet presAssocID="{8A56963F-9458-4CF1-BA11-F6B59F6693C3}" presName="sibTrans" presStyleCnt="0"/>
      <dgm:spPr/>
    </dgm:pt>
    <dgm:pt modelId="{A80B5B38-0449-499A-9ACD-53D6F88CE2FB}" type="pres">
      <dgm:prSet presAssocID="{AA8D6E5D-2291-4551-826E-2E8CD77EBBCD}" presName="node" presStyleLbl="node1" presStyleIdx="1" presStyleCnt="6">
        <dgm:presLayoutVars>
          <dgm:bulletEnabled val="1"/>
        </dgm:presLayoutVars>
      </dgm:prSet>
      <dgm:spPr/>
    </dgm:pt>
    <dgm:pt modelId="{F373329E-42FD-495A-9158-D9B3FE8CE22D}" type="pres">
      <dgm:prSet presAssocID="{6D5F5307-B9A3-4224-A52C-70B5D7E58E7C}" presName="sibTrans" presStyleCnt="0"/>
      <dgm:spPr/>
    </dgm:pt>
    <dgm:pt modelId="{39577006-9747-47C0-BB11-6B0B2BE97F35}" type="pres">
      <dgm:prSet presAssocID="{BA0D1191-41B5-4E4E-98CA-BB121638FA27}" presName="node" presStyleLbl="node1" presStyleIdx="2" presStyleCnt="6">
        <dgm:presLayoutVars>
          <dgm:bulletEnabled val="1"/>
        </dgm:presLayoutVars>
      </dgm:prSet>
      <dgm:spPr/>
    </dgm:pt>
    <dgm:pt modelId="{259F4340-6CE9-4B62-B6E2-CE15DF3DBE78}" type="pres">
      <dgm:prSet presAssocID="{43A04663-B22C-4CA5-9BCF-3B42D70D691D}" presName="sibTrans" presStyleCnt="0"/>
      <dgm:spPr/>
    </dgm:pt>
    <dgm:pt modelId="{61270CD5-1014-413D-BC0A-A1B3D30D4F14}" type="pres">
      <dgm:prSet presAssocID="{55AD6682-19A1-4F15-920E-E13D92EB312E}" presName="node" presStyleLbl="node1" presStyleIdx="3" presStyleCnt="6">
        <dgm:presLayoutVars>
          <dgm:bulletEnabled val="1"/>
        </dgm:presLayoutVars>
      </dgm:prSet>
      <dgm:spPr/>
    </dgm:pt>
    <dgm:pt modelId="{790548D1-B46B-4652-972C-2222F5628264}" type="pres">
      <dgm:prSet presAssocID="{6DA0DC7B-EEAC-48D5-8C2F-256705FA5618}" presName="sibTrans" presStyleCnt="0"/>
      <dgm:spPr/>
    </dgm:pt>
    <dgm:pt modelId="{6B03D801-8471-4B80-9481-0F113E6A9902}" type="pres">
      <dgm:prSet presAssocID="{1F20ABF3-642B-4EA2-9497-67153B1D953A}" presName="node" presStyleLbl="node1" presStyleIdx="4" presStyleCnt="6">
        <dgm:presLayoutVars>
          <dgm:bulletEnabled val="1"/>
        </dgm:presLayoutVars>
      </dgm:prSet>
      <dgm:spPr/>
    </dgm:pt>
    <dgm:pt modelId="{E55C71FB-531C-48F5-9961-4BFB776E6054}" type="pres">
      <dgm:prSet presAssocID="{AC6DD392-D3D9-41A4-B130-4C271E107B19}" presName="sibTrans" presStyleCnt="0"/>
      <dgm:spPr/>
    </dgm:pt>
    <dgm:pt modelId="{54848FFA-06BD-44DC-8486-29BB00BA0A0A}" type="pres">
      <dgm:prSet presAssocID="{FBA82FD9-ACAD-42F2-B95C-2684FCA9148E}" presName="node" presStyleLbl="node1" presStyleIdx="5" presStyleCnt="6">
        <dgm:presLayoutVars>
          <dgm:bulletEnabled val="1"/>
        </dgm:presLayoutVars>
      </dgm:prSet>
      <dgm:spPr/>
    </dgm:pt>
  </dgm:ptLst>
  <dgm:cxnLst>
    <dgm:cxn modelId="{EBE9C11F-B721-4B91-B6EA-8A1027F9579C}" type="presOf" srcId="{AA8D6E5D-2291-4551-826E-2E8CD77EBBCD}" destId="{A80B5B38-0449-499A-9ACD-53D6F88CE2FB}" srcOrd="0" destOrd="0" presId="urn:microsoft.com/office/officeart/2005/8/layout/default"/>
    <dgm:cxn modelId="{55EAF420-E592-4A82-A62F-9D8CCEB249F3}" srcId="{98A846BE-51A9-4BA7-9258-ECFAE05E7F40}" destId="{AA8D6E5D-2291-4551-826E-2E8CD77EBBCD}" srcOrd="1" destOrd="0" parTransId="{8108D565-E010-4B90-8EC9-E6472FDB3D6F}" sibTransId="{6D5F5307-B9A3-4224-A52C-70B5D7E58E7C}"/>
    <dgm:cxn modelId="{11BC0A66-4F6B-4022-AC12-122A0951BEB5}" srcId="{98A846BE-51A9-4BA7-9258-ECFAE05E7F40}" destId="{BA0D1191-41B5-4E4E-98CA-BB121638FA27}" srcOrd="2" destOrd="0" parTransId="{BF60A160-E127-4E75-A05F-AE196FFF76E3}" sibTransId="{43A04663-B22C-4CA5-9BCF-3B42D70D691D}"/>
    <dgm:cxn modelId="{AEBBB647-0A7A-4604-B891-B7033CF9AA4A}" type="presOf" srcId="{55AD6682-19A1-4F15-920E-E13D92EB312E}" destId="{61270CD5-1014-413D-BC0A-A1B3D30D4F14}" srcOrd="0" destOrd="0" presId="urn:microsoft.com/office/officeart/2005/8/layout/default"/>
    <dgm:cxn modelId="{522DD16F-B30D-40BA-AA70-7667AAFFD0AE}" srcId="{98A846BE-51A9-4BA7-9258-ECFAE05E7F40}" destId="{55AD6682-19A1-4F15-920E-E13D92EB312E}" srcOrd="3" destOrd="0" parTransId="{0A1EE536-D200-411C-8FD0-7F23E7109629}" sibTransId="{6DA0DC7B-EEAC-48D5-8C2F-256705FA5618}"/>
    <dgm:cxn modelId="{2D616155-22FC-45DA-983E-8910EF36FF13}" type="presOf" srcId="{1F20ABF3-642B-4EA2-9497-67153B1D953A}" destId="{6B03D801-8471-4B80-9481-0F113E6A9902}" srcOrd="0" destOrd="0" presId="urn:microsoft.com/office/officeart/2005/8/layout/default"/>
    <dgm:cxn modelId="{EF2C8C7A-25B0-4A45-86CA-AD1B06A26E26}" srcId="{98A846BE-51A9-4BA7-9258-ECFAE05E7F40}" destId="{1F20ABF3-642B-4EA2-9497-67153B1D953A}" srcOrd="4" destOrd="0" parTransId="{FE5BB2D4-8C6C-4733-A4F4-BB908B5819C2}" sibTransId="{AC6DD392-D3D9-41A4-B130-4C271E107B19}"/>
    <dgm:cxn modelId="{7B1B109B-CCE4-44CB-91E0-4859B219BFAF}" type="presOf" srcId="{98A846BE-51A9-4BA7-9258-ECFAE05E7F40}" destId="{4848587E-CC7F-4ADB-9B1A-EF2BC662361C}" srcOrd="0" destOrd="0" presId="urn:microsoft.com/office/officeart/2005/8/layout/default"/>
    <dgm:cxn modelId="{9E0570A7-6A62-480B-AE20-2DBB9D810318}" type="presOf" srcId="{D841507B-447A-43E4-A67A-78917CB1FB25}" destId="{1FFFB793-D420-40D3-B823-55BD0AD38984}" srcOrd="0" destOrd="0" presId="urn:microsoft.com/office/officeart/2005/8/layout/default"/>
    <dgm:cxn modelId="{89F99CCE-DD31-45EB-8368-0C474560C17C}" srcId="{98A846BE-51A9-4BA7-9258-ECFAE05E7F40}" destId="{D841507B-447A-43E4-A67A-78917CB1FB25}" srcOrd="0" destOrd="0" parTransId="{09ECAFD9-77B4-411E-A0C6-BD2718D2ED19}" sibTransId="{8A56963F-9458-4CF1-BA11-F6B59F6693C3}"/>
    <dgm:cxn modelId="{BC3C67E3-87B8-45FC-8CDB-4A8BA95FB04F}" type="presOf" srcId="{FBA82FD9-ACAD-42F2-B95C-2684FCA9148E}" destId="{54848FFA-06BD-44DC-8486-29BB00BA0A0A}" srcOrd="0" destOrd="0" presId="urn:microsoft.com/office/officeart/2005/8/layout/default"/>
    <dgm:cxn modelId="{85C899E5-D30C-44ED-BD60-BA8089D97985}" type="presOf" srcId="{BA0D1191-41B5-4E4E-98CA-BB121638FA27}" destId="{39577006-9747-47C0-BB11-6B0B2BE97F35}" srcOrd="0" destOrd="0" presId="urn:microsoft.com/office/officeart/2005/8/layout/default"/>
    <dgm:cxn modelId="{8F6BDCFA-318F-49D0-BD64-6E5ED2A006FA}" srcId="{98A846BE-51A9-4BA7-9258-ECFAE05E7F40}" destId="{FBA82FD9-ACAD-42F2-B95C-2684FCA9148E}" srcOrd="5" destOrd="0" parTransId="{5EBAE152-C122-41AB-8E2F-F85920DC6DC1}" sibTransId="{4E2D5F38-D7CA-4233-B7D8-FAAF2A23B2A5}"/>
    <dgm:cxn modelId="{F017C972-62FB-448F-8E12-3A76660335BD}" type="presParOf" srcId="{4848587E-CC7F-4ADB-9B1A-EF2BC662361C}" destId="{1FFFB793-D420-40D3-B823-55BD0AD38984}" srcOrd="0" destOrd="0" presId="urn:microsoft.com/office/officeart/2005/8/layout/default"/>
    <dgm:cxn modelId="{BEB2F9AC-8A4B-47F1-BE0E-80EFC61A4C79}" type="presParOf" srcId="{4848587E-CC7F-4ADB-9B1A-EF2BC662361C}" destId="{DFCE359A-CD89-435F-A006-1806B4385288}" srcOrd="1" destOrd="0" presId="urn:microsoft.com/office/officeart/2005/8/layout/default"/>
    <dgm:cxn modelId="{8AE1B228-F931-40B3-8CA3-35283DE32186}" type="presParOf" srcId="{4848587E-CC7F-4ADB-9B1A-EF2BC662361C}" destId="{A80B5B38-0449-499A-9ACD-53D6F88CE2FB}" srcOrd="2" destOrd="0" presId="urn:microsoft.com/office/officeart/2005/8/layout/default"/>
    <dgm:cxn modelId="{174521F9-4933-4BE9-9A72-44ED1434B7FF}" type="presParOf" srcId="{4848587E-CC7F-4ADB-9B1A-EF2BC662361C}" destId="{F373329E-42FD-495A-9158-D9B3FE8CE22D}" srcOrd="3" destOrd="0" presId="urn:microsoft.com/office/officeart/2005/8/layout/default"/>
    <dgm:cxn modelId="{D7BE2684-157C-4BE9-97EF-85ECCDA52968}" type="presParOf" srcId="{4848587E-CC7F-4ADB-9B1A-EF2BC662361C}" destId="{39577006-9747-47C0-BB11-6B0B2BE97F35}" srcOrd="4" destOrd="0" presId="urn:microsoft.com/office/officeart/2005/8/layout/default"/>
    <dgm:cxn modelId="{8C9A1281-6D7E-4A1B-ADDC-91DDD0551A1B}" type="presParOf" srcId="{4848587E-CC7F-4ADB-9B1A-EF2BC662361C}" destId="{259F4340-6CE9-4B62-B6E2-CE15DF3DBE78}" srcOrd="5" destOrd="0" presId="urn:microsoft.com/office/officeart/2005/8/layout/default"/>
    <dgm:cxn modelId="{CF3CD680-3438-47C0-8C87-5281B3F55F49}" type="presParOf" srcId="{4848587E-CC7F-4ADB-9B1A-EF2BC662361C}" destId="{61270CD5-1014-413D-BC0A-A1B3D30D4F14}" srcOrd="6" destOrd="0" presId="urn:microsoft.com/office/officeart/2005/8/layout/default"/>
    <dgm:cxn modelId="{B7ADBCFE-4BD4-49C1-BEDC-8B8EEDC6BF94}" type="presParOf" srcId="{4848587E-CC7F-4ADB-9B1A-EF2BC662361C}" destId="{790548D1-B46B-4652-972C-2222F5628264}" srcOrd="7" destOrd="0" presId="urn:microsoft.com/office/officeart/2005/8/layout/default"/>
    <dgm:cxn modelId="{326A80D9-900B-4531-97C7-614DAFC15787}" type="presParOf" srcId="{4848587E-CC7F-4ADB-9B1A-EF2BC662361C}" destId="{6B03D801-8471-4B80-9481-0F113E6A9902}" srcOrd="8" destOrd="0" presId="urn:microsoft.com/office/officeart/2005/8/layout/default"/>
    <dgm:cxn modelId="{0DDAE193-594C-4BB9-ADA4-8B9A86DB8A43}" type="presParOf" srcId="{4848587E-CC7F-4ADB-9B1A-EF2BC662361C}" destId="{E55C71FB-531C-48F5-9961-4BFB776E6054}" srcOrd="9" destOrd="0" presId="urn:microsoft.com/office/officeart/2005/8/layout/default"/>
    <dgm:cxn modelId="{1EA2FFD1-30BC-4F3C-85C1-B8D9FFF58013}" type="presParOf" srcId="{4848587E-CC7F-4ADB-9B1A-EF2BC662361C}" destId="{54848FFA-06BD-44DC-8486-29BB00BA0A0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730B69-6F20-4D6B-A489-0943538A1075}"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AA8A8B56-D738-41CE-BBB6-5D3833D93A3D}">
      <dgm:prSet/>
      <dgm:spPr/>
      <dgm:t>
        <a:bodyPr/>
        <a:lstStyle/>
        <a:p>
          <a:r>
            <a:rPr lang="en-US"/>
            <a:t>Create</a:t>
          </a:r>
        </a:p>
      </dgm:t>
    </dgm:pt>
    <dgm:pt modelId="{B0115259-8483-4F32-967D-4C7103916EEC}" type="parTrans" cxnId="{3DD8F766-B6BA-43E0-BD69-7BB0B251FDCD}">
      <dgm:prSet/>
      <dgm:spPr/>
      <dgm:t>
        <a:bodyPr/>
        <a:lstStyle/>
        <a:p>
          <a:endParaRPr lang="en-US"/>
        </a:p>
      </dgm:t>
    </dgm:pt>
    <dgm:pt modelId="{C97D21A7-D658-441F-A64B-9D9AF225735A}" type="sibTrans" cxnId="{3DD8F766-B6BA-43E0-BD69-7BB0B251FDCD}">
      <dgm:prSet/>
      <dgm:spPr/>
      <dgm:t>
        <a:bodyPr/>
        <a:lstStyle/>
        <a:p>
          <a:endParaRPr lang="en-US"/>
        </a:p>
      </dgm:t>
    </dgm:pt>
    <dgm:pt modelId="{3E44B0E7-AD90-48F1-B3DD-8311A84D7338}">
      <dgm:prSet/>
      <dgm:spPr/>
      <dgm:t>
        <a:bodyPr/>
        <a:lstStyle/>
        <a:p>
          <a:r>
            <a:rPr lang="en-US" dirty="0"/>
            <a:t>Create a new project</a:t>
          </a:r>
        </a:p>
      </dgm:t>
    </dgm:pt>
    <dgm:pt modelId="{F3075E79-2EBF-4FB2-B538-0D12F5A27851}" type="parTrans" cxnId="{2111560D-96A9-49D0-B591-1004CC1AC148}">
      <dgm:prSet/>
      <dgm:spPr/>
      <dgm:t>
        <a:bodyPr/>
        <a:lstStyle/>
        <a:p>
          <a:endParaRPr lang="en-US"/>
        </a:p>
      </dgm:t>
    </dgm:pt>
    <dgm:pt modelId="{F1828408-4E3A-4A08-95B2-BDF6E70392B8}" type="sibTrans" cxnId="{2111560D-96A9-49D0-B591-1004CC1AC148}">
      <dgm:prSet/>
      <dgm:spPr/>
      <dgm:t>
        <a:bodyPr/>
        <a:lstStyle/>
        <a:p>
          <a:endParaRPr lang="en-US"/>
        </a:p>
      </dgm:t>
    </dgm:pt>
    <dgm:pt modelId="{DB8E1AEC-F093-4CA6-A066-499B1CE2EC55}">
      <dgm:prSet/>
      <dgm:spPr/>
      <dgm:t>
        <a:bodyPr/>
        <a:lstStyle/>
        <a:p>
          <a:r>
            <a:rPr lang="en-US"/>
            <a:t>Configure</a:t>
          </a:r>
        </a:p>
      </dgm:t>
    </dgm:pt>
    <dgm:pt modelId="{21136296-4BEC-4A02-9453-799485B6C25E}" type="parTrans" cxnId="{F51446D4-A737-46D4-9F1E-0A80E1458B7B}">
      <dgm:prSet/>
      <dgm:spPr/>
      <dgm:t>
        <a:bodyPr/>
        <a:lstStyle/>
        <a:p>
          <a:endParaRPr lang="en-US"/>
        </a:p>
      </dgm:t>
    </dgm:pt>
    <dgm:pt modelId="{DC58545F-9932-4FF5-A8D2-1BC4AA5AAE0D}" type="sibTrans" cxnId="{F51446D4-A737-46D4-9F1E-0A80E1458B7B}">
      <dgm:prSet/>
      <dgm:spPr/>
      <dgm:t>
        <a:bodyPr/>
        <a:lstStyle/>
        <a:p>
          <a:endParaRPr lang="en-US"/>
        </a:p>
      </dgm:t>
    </dgm:pt>
    <dgm:pt modelId="{75EA7E5D-9A99-4591-849C-42AAAF9B24DB}">
      <dgm:prSet/>
      <dgm:spPr/>
      <dgm:t>
        <a:bodyPr/>
        <a:lstStyle/>
        <a:p>
          <a:r>
            <a:rPr lang="en-US" dirty="0"/>
            <a:t>Configure your project board to automate columns (new issues are placed in the “to-do” column, etc.)</a:t>
          </a:r>
        </a:p>
      </dgm:t>
    </dgm:pt>
    <dgm:pt modelId="{8286878B-B3A3-4D34-92D9-E88624033B61}" type="parTrans" cxnId="{CD8BD518-A5B9-4B57-9B9D-AC592ACBE4DD}">
      <dgm:prSet/>
      <dgm:spPr/>
      <dgm:t>
        <a:bodyPr/>
        <a:lstStyle/>
        <a:p>
          <a:endParaRPr lang="en-US"/>
        </a:p>
      </dgm:t>
    </dgm:pt>
    <dgm:pt modelId="{2CE1938D-520C-42D4-80CB-FA9A224B20B0}" type="sibTrans" cxnId="{CD8BD518-A5B9-4B57-9B9D-AC592ACBE4DD}">
      <dgm:prSet/>
      <dgm:spPr/>
      <dgm:t>
        <a:bodyPr/>
        <a:lstStyle/>
        <a:p>
          <a:endParaRPr lang="en-US"/>
        </a:p>
      </dgm:t>
    </dgm:pt>
    <dgm:pt modelId="{B7091244-3FFE-4EAD-B117-C945DC909582}">
      <dgm:prSet/>
      <dgm:spPr/>
      <dgm:t>
        <a:bodyPr/>
        <a:lstStyle/>
        <a:p>
          <a:r>
            <a:rPr lang="en-US"/>
            <a:t>Create</a:t>
          </a:r>
        </a:p>
      </dgm:t>
    </dgm:pt>
    <dgm:pt modelId="{8125834C-2434-4A84-9391-E8F2CB093E3F}" type="parTrans" cxnId="{6D12E837-2821-483F-87CC-33CB218967C3}">
      <dgm:prSet/>
      <dgm:spPr/>
      <dgm:t>
        <a:bodyPr/>
        <a:lstStyle/>
        <a:p>
          <a:endParaRPr lang="en-US"/>
        </a:p>
      </dgm:t>
    </dgm:pt>
    <dgm:pt modelId="{1AD2D5C1-8C6D-4B1E-9220-3ABA20C6F3BB}" type="sibTrans" cxnId="{6D12E837-2821-483F-87CC-33CB218967C3}">
      <dgm:prSet/>
      <dgm:spPr/>
      <dgm:t>
        <a:bodyPr/>
        <a:lstStyle/>
        <a:p>
          <a:endParaRPr lang="en-US"/>
        </a:p>
      </dgm:t>
    </dgm:pt>
    <dgm:pt modelId="{B87B1A98-F385-45B3-AE38-FE3DC60ED70C}">
      <dgm:prSet/>
      <dgm:spPr/>
      <dgm:t>
        <a:bodyPr/>
        <a:lstStyle/>
        <a:p>
          <a:r>
            <a:rPr lang="en-US"/>
            <a:t>Create a new milestone</a:t>
          </a:r>
        </a:p>
      </dgm:t>
    </dgm:pt>
    <dgm:pt modelId="{97392C6D-BEB8-4203-B2EF-0FEF35DFBC56}" type="parTrans" cxnId="{B51E29E6-B5A0-4CF6-A051-1A2539B900B0}">
      <dgm:prSet/>
      <dgm:spPr/>
      <dgm:t>
        <a:bodyPr/>
        <a:lstStyle/>
        <a:p>
          <a:endParaRPr lang="en-US"/>
        </a:p>
      </dgm:t>
    </dgm:pt>
    <dgm:pt modelId="{70321F0D-AA35-426A-9CAC-48A6F836CBFB}" type="sibTrans" cxnId="{B51E29E6-B5A0-4CF6-A051-1A2539B900B0}">
      <dgm:prSet/>
      <dgm:spPr/>
      <dgm:t>
        <a:bodyPr/>
        <a:lstStyle/>
        <a:p>
          <a:endParaRPr lang="en-US"/>
        </a:p>
      </dgm:t>
    </dgm:pt>
    <dgm:pt modelId="{CFF3D174-0FF7-4724-BA35-1621DB14D2CD}">
      <dgm:prSet/>
      <dgm:spPr/>
      <dgm:t>
        <a:bodyPr/>
        <a:lstStyle/>
        <a:p>
          <a:r>
            <a:rPr lang="en-US"/>
            <a:t>Create</a:t>
          </a:r>
        </a:p>
      </dgm:t>
    </dgm:pt>
    <dgm:pt modelId="{7AA6112A-5975-45C8-9DAB-4BAFAAD3632E}" type="parTrans" cxnId="{AB0BCBF1-986B-4AD2-9F91-CB7AF9CFFCC0}">
      <dgm:prSet/>
      <dgm:spPr/>
      <dgm:t>
        <a:bodyPr/>
        <a:lstStyle/>
        <a:p>
          <a:endParaRPr lang="en-US"/>
        </a:p>
      </dgm:t>
    </dgm:pt>
    <dgm:pt modelId="{0AD5D6BB-6755-434A-B4B6-6FD7D2AA7917}" type="sibTrans" cxnId="{AB0BCBF1-986B-4AD2-9F91-CB7AF9CFFCC0}">
      <dgm:prSet/>
      <dgm:spPr/>
      <dgm:t>
        <a:bodyPr/>
        <a:lstStyle/>
        <a:p>
          <a:endParaRPr lang="en-US"/>
        </a:p>
      </dgm:t>
    </dgm:pt>
    <dgm:pt modelId="{7C999196-02BE-4AD3-9674-9FDD9DCA47CC}">
      <dgm:prSet/>
      <dgm:spPr/>
      <dgm:t>
        <a:bodyPr/>
        <a:lstStyle/>
        <a:p>
          <a:r>
            <a:rPr lang="en-US" dirty="0"/>
            <a:t>Create issues/pull requests and associate them with the relevant milestones &amp; projects</a:t>
          </a:r>
        </a:p>
      </dgm:t>
    </dgm:pt>
    <dgm:pt modelId="{9CB766E2-1006-4BD6-B793-9DD14CB74569}" type="parTrans" cxnId="{1D13EF44-E833-476D-BFAF-FFDF348F6817}">
      <dgm:prSet/>
      <dgm:spPr/>
      <dgm:t>
        <a:bodyPr/>
        <a:lstStyle/>
        <a:p>
          <a:endParaRPr lang="en-US"/>
        </a:p>
      </dgm:t>
    </dgm:pt>
    <dgm:pt modelId="{66CF72B3-B4B7-44B2-BB62-46719F8A7C9A}" type="sibTrans" cxnId="{1D13EF44-E833-476D-BFAF-FFDF348F6817}">
      <dgm:prSet/>
      <dgm:spPr/>
      <dgm:t>
        <a:bodyPr/>
        <a:lstStyle/>
        <a:p>
          <a:endParaRPr lang="en-US"/>
        </a:p>
      </dgm:t>
    </dgm:pt>
    <dgm:pt modelId="{0D32009B-8390-4C38-9A13-0556B322FDB5}">
      <dgm:prSet/>
      <dgm:spPr/>
      <dgm:t>
        <a:bodyPr/>
        <a:lstStyle/>
        <a:p>
          <a:r>
            <a:rPr lang="en-US"/>
            <a:t>Work by</a:t>
          </a:r>
        </a:p>
      </dgm:t>
    </dgm:pt>
    <dgm:pt modelId="{C6995196-2D6A-4B3B-897C-34368ACA6071}" type="parTrans" cxnId="{6118EFD3-F0B1-406F-B22D-EB06DABBBC22}">
      <dgm:prSet/>
      <dgm:spPr/>
      <dgm:t>
        <a:bodyPr/>
        <a:lstStyle/>
        <a:p>
          <a:endParaRPr lang="en-US"/>
        </a:p>
      </dgm:t>
    </dgm:pt>
    <dgm:pt modelId="{3BF89B12-BD40-4FD1-9C72-2A56128CFAF6}" type="sibTrans" cxnId="{6118EFD3-F0B1-406F-B22D-EB06DABBBC22}">
      <dgm:prSet/>
      <dgm:spPr/>
      <dgm:t>
        <a:bodyPr/>
        <a:lstStyle/>
        <a:p>
          <a:endParaRPr lang="en-US"/>
        </a:p>
      </dgm:t>
    </dgm:pt>
    <dgm:pt modelId="{96B7547D-E0E9-4955-8B36-96F0D6572B90}">
      <dgm:prSet/>
      <dgm:spPr/>
      <dgm:t>
        <a:bodyPr/>
        <a:lstStyle/>
        <a:p>
          <a:r>
            <a:rPr lang="en-US"/>
            <a:t>Work by GitHub code flow</a:t>
          </a:r>
        </a:p>
      </dgm:t>
    </dgm:pt>
    <dgm:pt modelId="{9738CE3C-0359-4BB9-97BC-91266338B637}" type="parTrans" cxnId="{7E3A87F4-0160-43C9-8649-167C8B2ECA54}">
      <dgm:prSet/>
      <dgm:spPr/>
      <dgm:t>
        <a:bodyPr/>
        <a:lstStyle/>
        <a:p>
          <a:endParaRPr lang="en-US"/>
        </a:p>
      </dgm:t>
    </dgm:pt>
    <dgm:pt modelId="{A3BDA107-CEAB-4750-B759-3797424AD1FB}" type="sibTrans" cxnId="{7E3A87F4-0160-43C9-8649-167C8B2ECA54}">
      <dgm:prSet/>
      <dgm:spPr/>
      <dgm:t>
        <a:bodyPr/>
        <a:lstStyle/>
        <a:p>
          <a:endParaRPr lang="en-US"/>
        </a:p>
      </dgm:t>
    </dgm:pt>
    <dgm:pt modelId="{AD0286C0-82D2-434C-80C5-B0EA5C55150E}" type="pres">
      <dgm:prSet presAssocID="{AF730B69-6F20-4D6B-A489-0943538A1075}" presName="Name0" presStyleCnt="0">
        <dgm:presLayoutVars>
          <dgm:dir/>
          <dgm:animLvl val="lvl"/>
          <dgm:resizeHandles val="exact"/>
        </dgm:presLayoutVars>
      </dgm:prSet>
      <dgm:spPr/>
    </dgm:pt>
    <dgm:pt modelId="{5CD0AD96-41A7-41D7-8CB2-97F0DDBA9583}" type="pres">
      <dgm:prSet presAssocID="{0D32009B-8390-4C38-9A13-0556B322FDB5}" presName="boxAndChildren" presStyleCnt="0"/>
      <dgm:spPr/>
    </dgm:pt>
    <dgm:pt modelId="{C4F27B4E-1DB9-4B45-9FB8-0FB84E489B8A}" type="pres">
      <dgm:prSet presAssocID="{0D32009B-8390-4C38-9A13-0556B322FDB5}" presName="parentTextBox" presStyleLbl="alignNode1" presStyleIdx="0" presStyleCnt="5"/>
      <dgm:spPr/>
    </dgm:pt>
    <dgm:pt modelId="{1A97833C-A81F-4D8B-A99C-B151EB9004DE}" type="pres">
      <dgm:prSet presAssocID="{0D32009B-8390-4C38-9A13-0556B322FDB5}" presName="descendantBox" presStyleLbl="bgAccFollowNode1" presStyleIdx="0" presStyleCnt="5"/>
      <dgm:spPr/>
    </dgm:pt>
    <dgm:pt modelId="{45B5D787-1C50-4FC1-8374-90BAA2152295}" type="pres">
      <dgm:prSet presAssocID="{0AD5D6BB-6755-434A-B4B6-6FD7D2AA7917}" presName="sp" presStyleCnt="0"/>
      <dgm:spPr/>
    </dgm:pt>
    <dgm:pt modelId="{7E499C14-55BB-49DC-A7DE-17AE8AB51D38}" type="pres">
      <dgm:prSet presAssocID="{CFF3D174-0FF7-4724-BA35-1621DB14D2CD}" presName="arrowAndChildren" presStyleCnt="0"/>
      <dgm:spPr/>
    </dgm:pt>
    <dgm:pt modelId="{5FC3E79B-E617-4920-9F04-4CBE0E9B8DAE}" type="pres">
      <dgm:prSet presAssocID="{CFF3D174-0FF7-4724-BA35-1621DB14D2CD}" presName="parentTextArrow" presStyleLbl="node1" presStyleIdx="0" presStyleCnt="0"/>
      <dgm:spPr/>
    </dgm:pt>
    <dgm:pt modelId="{955FDF3A-0133-4861-ABDD-58FB2458653A}" type="pres">
      <dgm:prSet presAssocID="{CFF3D174-0FF7-4724-BA35-1621DB14D2CD}" presName="arrow" presStyleLbl="alignNode1" presStyleIdx="1" presStyleCnt="5"/>
      <dgm:spPr/>
    </dgm:pt>
    <dgm:pt modelId="{94F0B7BA-D0DD-4297-B4C4-3A54D7BCBD55}" type="pres">
      <dgm:prSet presAssocID="{CFF3D174-0FF7-4724-BA35-1621DB14D2CD}" presName="descendantArrow" presStyleLbl="bgAccFollowNode1" presStyleIdx="1" presStyleCnt="5"/>
      <dgm:spPr/>
    </dgm:pt>
    <dgm:pt modelId="{25166221-240B-437E-B610-595FE95833FF}" type="pres">
      <dgm:prSet presAssocID="{1AD2D5C1-8C6D-4B1E-9220-3ABA20C6F3BB}" presName="sp" presStyleCnt="0"/>
      <dgm:spPr/>
    </dgm:pt>
    <dgm:pt modelId="{9F8ABBD1-30C3-4DAB-8BE1-BA8A8D8D332B}" type="pres">
      <dgm:prSet presAssocID="{B7091244-3FFE-4EAD-B117-C945DC909582}" presName="arrowAndChildren" presStyleCnt="0"/>
      <dgm:spPr/>
    </dgm:pt>
    <dgm:pt modelId="{9F9278A9-4A83-4F5E-AF58-16822097ADCA}" type="pres">
      <dgm:prSet presAssocID="{B7091244-3FFE-4EAD-B117-C945DC909582}" presName="parentTextArrow" presStyleLbl="node1" presStyleIdx="0" presStyleCnt="0"/>
      <dgm:spPr/>
    </dgm:pt>
    <dgm:pt modelId="{8EC9F959-C7D1-43FF-AA80-0F8917B724DC}" type="pres">
      <dgm:prSet presAssocID="{B7091244-3FFE-4EAD-B117-C945DC909582}" presName="arrow" presStyleLbl="alignNode1" presStyleIdx="2" presStyleCnt="5"/>
      <dgm:spPr/>
    </dgm:pt>
    <dgm:pt modelId="{839BBDAA-BA69-4875-8809-3E66CCCB162A}" type="pres">
      <dgm:prSet presAssocID="{B7091244-3FFE-4EAD-B117-C945DC909582}" presName="descendantArrow" presStyleLbl="bgAccFollowNode1" presStyleIdx="2" presStyleCnt="5"/>
      <dgm:spPr/>
    </dgm:pt>
    <dgm:pt modelId="{D0CEEF1E-71CE-4198-B1DE-6DF418EA1745}" type="pres">
      <dgm:prSet presAssocID="{DC58545F-9932-4FF5-A8D2-1BC4AA5AAE0D}" presName="sp" presStyleCnt="0"/>
      <dgm:spPr/>
    </dgm:pt>
    <dgm:pt modelId="{7A9F7D5E-CDA7-4BD6-A209-7688E7D4BD33}" type="pres">
      <dgm:prSet presAssocID="{DB8E1AEC-F093-4CA6-A066-499B1CE2EC55}" presName="arrowAndChildren" presStyleCnt="0"/>
      <dgm:spPr/>
    </dgm:pt>
    <dgm:pt modelId="{D5F469D6-4584-468F-80D8-948206B80BE4}" type="pres">
      <dgm:prSet presAssocID="{DB8E1AEC-F093-4CA6-A066-499B1CE2EC55}" presName="parentTextArrow" presStyleLbl="node1" presStyleIdx="0" presStyleCnt="0"/>
      <dgm:spPr/>
    </dgm:pt>
    <dgm:pt modelId="{B04B1670-2270-4ACA-A64A-2CEBBD976305}" type="pres">
      <dgm:prSet presAssocID="{DB8E1AEC-F093-4CA6-A066-499B1CE2EC55}" presName="arrow" presStyleLbl="alignNode1" presStyleIdx="3" presStyleCnt="5"/>
      <dgm:spPr/>
    </dgm:pt>
    <dgm:pt modelId="{42AB1CDE-C5A3-4D7B-9B33-64FB74A1622E}" type="pres">
      <dgm:prSet presAssocID="{DB8E1AEC-F093-4CA6-A066-499B1CE2EC55}" presName="descendantArrow" presStyleLbl="bgAccFollowNode1" presStyleIdx="3" presStyleCnt="5"/>
      <dgm:spPr/>
    </dgm:pt>
    <dgm:pt modelId="{8F85FDF9-A2E7-4AD6-86D5-354C68092812}" type="pres">
      <dgm:prSet presAssocID="{C97D21A7-D658-441F-A64B-9D9AF225735A}" presName="sp" presStyleCnt="0"/>
      <dgm:spPr/>
    </dgm:pt>
    <dgm:pt modelId="{11DA920D-9CEB-41E1-873F-5B4E8D57006E}" type="pres">
      <dgm:prSet presAssocID="{AA8A8B56-D738-41CE-BBB6-5D3833D93A3D}" presName="arrowAndChildren" presStyleCnt="0"/>
      <dgm:spPr/>
    </dgm:pt>
    <dgm:pt modelId="{BE5C8B47-25FB-4F1D-8B06-E5809404DDED}" type="pres">
      <dgm:prSet presAssocID="{AA8A8B56-D738-41CE-BBB6-5D3833D93A3D}" presName="parentTextArrow" presStyleLbl="node1" presStyleIdx="0" presStyleCnt="0"/>
      <dgm:spPr/>
    </dgm:pt>
    <dgm:pt modelId="{9E38454F-4A38-4521-BE47-395839A90D85}" type="pres">
      <dgm:prSet presAssocID="{AA8A8B56-D738-41CE-BBB6-5D3833D93A3D}" presName="arrow" presStyleLbl="alignNode1" presStyleIdx="4" presStyleCnt="5"/>
      <dgm:spPr/>
    </dgm:pt>
    <dgm:pt modelId="{89212E1F-91C1-40FF-A16C-8A6FC602E9E1}" type="pres">
      <dgm:prSet presAssocID="{AA8A8B56-D738-41CE-BBB6-5D3833D93A3D}" presName="descendantArrow" presStyleLbl="bgAccFollowNode1" presStyleIdx="4" presStyleCnt="5"/>
      <dgm:spPr/>
    </dgm:pt>
  </dgm:ptLst>
  <dgm:cxnLst>
    <dgm:cxn modelId="{FF512408-BBB6-49D6-9643-1E07F446613C}" type="presOf" srcId="{B7091244-3FFE-4EAD-B117-C945DC909582}" destId="{8EC9F959-C7D1-43FF-AA80-0F8917B724DC}" srcOrd="1" destOrd="0" presId="urn:microsoft.com/office/officeart/2016/7/layout/VerticalDownArrowProcess"/>
    <dgm:cxn modelId="{2111560D-96A9-49D0-B591-1004CC1AC148}" srcId="{AA8A8B56-D738-41CE-BBB6-5D3833D93A3D}" destId="{3E44B0E7-AD90-48F1-B3DD-8311A84D7338}" srcOrd="0" destOrd="0" parTransId="{F3075E79-2EBF-4FB2-B538-0D12F5A27851}" sibTransId="{F1828408-4E3A-4A08-95B2-BDF6E70392B8}"/>
    <dgm:cxn modelId="{CD8BD518-A5B9-4B57-9B9D-AC592ACBE4DD}" srcId="{DB8E1AEC-F093-4CA6-A066-499B1CE2EC55}" destId="{75EA7E5D-9A99-4591-849C-42AAAF9B24DB}" srcOrd="0" destOrd="0" parTransId="{8286878B-B3A3-4D34-92D9-E88624033B61}" sibTransId="{2CE1938D-520C-42D4-80CB-FA9A224B20B0}"/>
    <dgm:cxn modelId="{A6439626-FBC9-4EC4-9B1F-C09207D3FD3B}" type="presOf" srcId="{CFF3D174-0FF7-4724-BA35-1621DB14D2CD}" destId="{5FC3E79B-E617-4920-9F04-4CBE0E9B8DAE}" srcOrd="0" destOrd="0" presId="urn:microsoft.com/office/officeart/2016/7/layout/VerticalDownArrowProcess"/>
    <dgm:cxn modelId="{55CB6F2F-F0C7-40E2-81DC-D91C49C90612}" type="presOf" srcId="{96B7547D-E0E9-4955-8B36-96F0D6572B90}" destId="{1A97833C-A81F-4D8B-A99C-B151EB9004DE}" srcOrd="0" destOrd="0" presId="urn:microsoft.com/office/officeart/2016/7/layout/VerticalDownArrowProcess"/>
    <dgm:cxn modelId="{6D12E837-2821-483F-87CC-33CB218967C3}" srcId="{AF730B69-6F20-4D6B-A489-0943538A1075}" destId="{B7091244-3FFE-4EAD-B117-C945DC909582}" srcOrd="2" destOrd="0" parTransId="{8125834C-2434-4A84-9391-E8F2CB093E3F}" sibTransId="{1AD2D5C1-8C6D-4B1E-9220-3ABA20C6F3BB}"/>
    <dgm:cxn modelId="{1D13EF44-E833-476D-BFAF-FFDF348F6817}" srcId="{CFF3D174-0FF7-4724-BA35-1621DB14D2CD}" destId="{7C999196-02BE-4AD3-9674-9FDD9DCA47CC}" srcOrd="0" destOrd="0" parTransId="{9CB766E2-1006-4BD6-B793-9DD14CB74569}" sibTransId="{66CF72B3-B4B7-44B2-BB62-46719F8A7C9A}"/>
    <dgm:cxn modelId="{3DD8F766-B6BA-43E0-BD69-7BB0B251FDCD}" srcId="{AF730B69-6F20-4D6B-A489-0943538A1075}" destId="{AA8A8B56-D738-41CE-BBB6-5D3833D93A3D}" srcOrd="0" destOrd="0" parTransId="{B0115259-8483-4F32-967D-4C7103916EEC}" sibTransId="{C97D21A7-D658-441F-A64B-9D9AF225735A}"/>
    <dgm:cxn modelId="{ADAC454C-8F6B-45B2-B9AE-DB9DF60FE617}" type="presOf" srcId="{3E44B0E7-AD90-48F1-B3DD-8311A84D7338}" destId="{89212E1F-91C1-40FF-A16C-8A6FC602E9E1}" srcOrd="0" destOrd="0" presId="urn:microsoft.com/office/officeart/2016/7/layout/VerticalDownArrowProcess"/>
    <dgm:cxn modelId="{5C5DD94D-0B84-4FA0-AC16-FB75A82998B8}" type="presOf" srcId="{AA8A8B56-D738-41CE-BBB6-5D3833D93A3D}" destId="{BE5C8B47-25FB-4F1D-8B06-E5809404DDED}" srcOrd="0" destOrd="0" presId="urn:microsoft.com/office/officeart/2016/7/layout/VerticalDownArrowProcess"/>
    <dgm:cxn modelId="{B017B74E-BE7B-4FF8-90B0-84A1A7619F4F}" type="presOf" srcId="{75EA7E5D-9A99-4591-849C-42AAAF9B24DB}" destId="{42AB1CDE-C5A3-4D7B-9B33-64FB74A1622E}" srcOrd="0" destOrd="0" presId="urn:microsoft.com/office/officeart/2016/7/layout/VerticalDownArrowProcess"/>
    <dgm:cxn modelId="{CF2F4C71-50E9-4AD7-970D-ACD95D3BF2EE}" type="presOf" srcId="{CFF3D174-0FF7-4724-BA35-1621DB14D2CD}" destId="{955FDF3A-0133-4861-ABDD-58FB2458653A}" srcOrd="1" destOrd="0" presId="urn:microsoft.com/office/officeart/2016/7/layout/VerticalDownArrowProcess"/>
    <dgm:cxn modelId="{A28E0D86-C2DC-4BB2-B5DE-4B71837FFE4A}" type="presOf" srcId="{DB8E1AEC-F093-4CA6-A066-499B1CE2EC55}" destId="{D5F469D6-4584-468F-80D8-948206B80BE4}" srcOrd="0" destOrd="0" presId="urn:microsoft.com/office/officeart/2016/7/layout/VerticalDownArrowProcess"/>
    <dgm:cxn modelId="{59A31497-BE24-4935-897E-203A0120522F}" type="presOf" srcId="{7C999196-02BE-4AD3-9674-9FDD9DCA47CC}" destId="{94F0B7BA-D0DD-4297-B4C4-3A54D7BCBD55}" srcOrd="0" destOrd="0" presId="urn:microsoft.com/office/officeart/2016/7/layout/VerticalDownArrowProcess"/>
    <dgm:cxn modelId="{3B42219C-4E24-4DA5-ACF2-BFA6B0C6E7A5}" type="presOf" srcId="{AA8A8B56-D738-41CE-BBB6-5D3833D93A3D}" destId="{9E38454F-4A38-4521-BE47-395839A90D85}" srcOrd="1" destOrd="0" presId="urn:microsoft.com/office/officeart/2016/7/layout/VerticalDownArrowProcess"/>
    <dgm:cxn modelId="{77CD77AD-4BF8-4680-9110-374EBAB00FBD}" type="presOf" srcId="{0D32009B-8390-4C38-9A13-0556B322FDB5}" destId="{C4F27B4E-1DB9-4B45-9FB8-0FB84E489B8A}" srcOrd="0" destOrd="0" presId="urn:microsoft.com/office/officeart/2016/7/layout/VerticalDownArrowProcess"/>
    <dgm:cxn modelId="{74E6E8B0-FBF4-4E94-BC62-66CCF69CE896}" type="presOf" srcId="{DB8E1AEC-F093-4CA6-A066-499B1CE2EC55}" destId="{B04B1670-2270-4ACA-A64A-2CEBBD976305}" srcOrd="1" destOrd="0" presId="urn:microsoft.com/office/officeart/2016/7/layout/VerticalDownArrowProcess"/>
    <dgm:cxn modelId="{0C9156B7-9EDD-4FFF-B15F-EBA0A42B87C2}" type="presOf" srcId="{B87B1A98-F385-45B3-AE38-FE3DC60ED70C}" destId="{839BBDAA-BA69-4875-8809-3E66CCCB162A}" srcOrd="0" destOrd="0" presId="urn:microsoft.com/office/officeart/2016/7/layout/VerticalDownArrowProcess"/>
    <dgm:cxn modelId="{6118EFD3-F0B1-406F-B22D-EB06DABBBC22}" srcId="{AF730B69-6F20-4D6B-A489-0943538A1075}" destId="{0D32009B-8390-4C38-9A13-0556B322FDB5}" srcOrd="4" destOrd="0" parTransId="{C6995196-2D6A-4B3B-897C-34368ACA6071}" sibTransId="{3BF89B12-BD40-4FD1-9C72-2A56128CFAF6}"/>
    <dgm:cxn modelId="{F51446D4-A737-46D4-9F1E-0A80E1458B7B}" srcId="{AF730B69-6F20-4D6B-A489-0943538A1075}" destId="{DB8E1AEC-F093-4CA6-A066-499B1CE2EC55}" srcOrd="1" destOrd="0" parTransId="{21136296-4BEC-4A02-9453-799485B6C25E}" sibTransId="{DC58545F-9932-4FF5-A8D2-1BC4AA5AAE0D}"/>
    <dgm:cxn modelId="{46E63CE2-2132-494F-A8B6-BE3AEDF51750}" type="presOf" srcId="{B7091244-3FFE-4EAD-B117-C945DC909582}" destId="{9F9278A9-4A83-4F5E-AF58-16822097ADCA}" srcOrd="0" destOrd="0" presId="urn:microsoft.com/office/officeart/2016/7/layout/VerticalDownArrowProcess"/>
    <dgm:cxn modelId="{B51E29E6-B5A0-4CF6-A051-1A2539B900B0}" srcId="{B7091244-3FFE-4EAD-B117-C945DC909582}" destId="{B87B1A98-F385-45B3-AE38-FE3DC60ED70C}" srcOrd="0" destOrd="0" parTransId="{97392C6D-BEB8-4203-B2EF-0FEF35DFBC56}" sibTransId="{70321F0D-AA35-426A-9CAC-48A6F836CBFB}"/>
    <dgm:cxn modelId="{F69CE9E8-5180-4A80-A723-EB4D0E6D485B}" type="presOf" srcId="{AF730B69-6F20-4D6B-A489-0943538A1075}" destId="{AD0286C0-82D2-434C-80C5-B0EA5C55150E}" srcOrd="0" destOrd="0" presId="urn:microsoft.com/office/officeart/2016/7/layout/VerticalDownArrowProcess"/>
    <dgm:cxn modelId="{AB0BCBF1-986B-4AD2-9F91-CB7AF9CFFCC0}" srcId="{AF730B69-6F20-4D6B-A489-0943538A1075}" destId="{CFF3D174-0FF7-4724-BA35-1621DB14D2CD}" srcOrd="3" destOrd="0" parTransId="{7AA6112A-5975-45C8-9DAB-4BAFAAD3632E}" sibTransId="{0AD5D6BB-6755-434A-B4B6-6FD7D2AA7917}"/>
    <dgm:cxn modelId="{7E3A87F4-0160-43C9-8649-167C8B2ECA54}" srcId="{0D32009B-8390-4C38-9A13-0556B322FDB5}" destId="{96B7547D-E0E9-4955-8B36-96F0D6572B90}" srcOrd="0" destOrd="0" parTransId="{9738CE3C-0359-4BB9-97BC-91266338B637}" sibTransId="{A3BDA107-CEAB-4750-B759-3797424AD1FB}"/>
    <dgm:cxn modelId="{50350A6F-3426-4033-97D7-C3159D2C59D1}" type="presParOf" srcId="{AD0286C0-82D2-434C-80C5-B0EA5C55150E}" destId="{5CD0AD96-41A7-41D7-8CB2-97F0DDBA9583}" srcOrd="0" destOrd="0" presId="urn:microsoft.com/office/officeart/2016/7/layout/VerticalDownArrowProcess"/>
    <dgm:cxn modelId="{CDF0AFAF-06C4-4364-804E-CF837237B00F}" type="presParOf" srcId="{5CD0AD96-41A7-41D7-8CB2-97F0DDBA9583}" destId="{C4F27B4E-1DB9-4B45-9FB8-0FB84E489B8A}" srcOrd="0" destOrd="0" presId="urn:microsoft.com/office/officeart/2016/7/layout/VerticalDownArrowProcess"/>
    <dgm:cxn modelId="{EC1D6FFC-5320-426B-8DA2-68800951CBD9}" type="presParOf" srcId="{5CD0AD96-41A7-41D7-8CB2-97F0DDBA9583}" destId="{1A97833C-A81F-4D8B-A99C-B151EB9004DE}" srcOrd="1" destOrd="0" presId="urn:microsoft.com/office/officeart/2016/7/layout/VerticalDownArrowProcess"/>
    <dgm:cxn modelId="{AB549DD3-972A-4089-9F66-45A438C98EBD}" type="presParOf" srcId="{AD0286C0-82D2-434C-80C5-B0EA5C55150E}" destId="{45B5D787-1C50-4FC1-8374-90BAA2152295}" srcOrd="1" destOrd="0" presId="urn:microsoft.com/office/officeart/2016/7/layout/VerticalDownArrowProcess"/>
    <dgm:cxn modelId="{6CC7506B-9812-43EF-8081-96349E2CDDB4}" type="presParOf" srcId="{AD0286C0-82D2-434C-80C5-B0EA5C55150E}" destId="{7E499C14-55BB-49DC-A7DE-17AE8AB51D38}" srcOrd="2" destOrd="0" presId="urn:microsoft.com/office/officeart/2016/7/layout/VerticalDownArrowProcess"/>
    <dgm:cxn modelId="{ECF80B67-FF4C-440D-B442-2DEAF2D356C1}" type="presParOf" srcId="{7E499C14-55BB-49DC-A7DE-17AE8AB51D38}" destId="{5FC3E79B-E617-4920-9F04-4CBE0E9B8DAE}" srcOrd="0" destOrd="0" presId="urn:microsoft.com/office/officeart/2016/7/layout/VerticalDownArrowProcess"/>
    <dgm:cxn modelId="{DFEAA34E-68BD-4C55-9CAC-C2790B803C2C}" type="presParOf" srcId="{7E499C14-55BB-49DC-A7DE-17AE8AB51D38}" destId="{955FDF3A-0133-4861-ABDD-58FB2458653A}" srcOrd="1" destOrd="0" presId="urn:microsoft.com/office/officeart/2016/7/layout/VerticalDownArrowProcess"/>
    <dgm:cxn modelId="{8B7BAE19-3818-4D17-A3BD-4D1029A21DEA}" type="presParOf" srcId="{7E499C14-55BB-49DC-A7DE-17AE8AB51D38}" destId="{94F0B7BA-D0DD-4297-B4C4-3A54D7BCBD55}" srcOrd="2" destOrd="0" presId="urn:microsoft.com/office/officeart/2016/7/layout/VerticalDownArrowProcess"/>
    <dgm:cxn modelId="{69C3A0A8-BD27-4CCA-9901-89A40EBADF42}" type="presParOf" srcId="{AD0286C0-82D2-434C-80C5-B0EA5C55150E}" destId="{25166221-240B-437E-B610-595FE95833FF}" srcOrd="3" destOrd="0" presId="urn:microsoft.com/office/officeart/2016/7/layout/VerticalDownArrowProcess"/>
    <dgm:cxn modelId="{0B7FA8EF-3E38-4F40-B894-E6EE55B15A9A}" type="presParOf" srcId="{AD0286C0-82D2-434C-80C5-B0EA5C55150E}" destId="{9F8ABBD1-30C3-4DAB-8BE1-BA8A8D8D332B}" srcOrd="4" destOrd="0" presId="urn:microsoft.com/office/officeart/2016/7/layout/VerticalDownArrowProcess"/>
    <dgm:cxn modelId="{5F3396C3-A956-4BCB-9A66-A9D50111C3F7}" type="presParOf" srcId="{9F8ABBD1-30C3-4DAB-8BE1-BA8A8D8D332B}" destId="{9F9278A9-4A83-4F5E-AF58-16822097ADCA}" srcOrd="0" destOrd="0" presId="urn:microsoft.com/office/officeart/2016/7/layout/VerticalDownArrowProcess"/>
    <dgm:cxn modelId="{AC652855-623B-4E56-8171-BF45FC3D937B}" type="presParOf" srcId="{9F8ABBD1-30C3-4DAB-8BE1-BA8A8D8D332B}" destId="{8EC9F959-C7D1-43FF-AA80-0F8917B724DC}" srcOrd="1" destOrd="0" presId="urn:microsoft.com/office/officeart/2016/7/layout/VerticalDownArrowProcess"/>
    <dgm:cxn modelId="{46149D84-B0EE-41E1-8DD3-887CFBA6C8B2}" type="presParOf" srcId="{9F8ABBD1-30C3-4DAB-8BE1-BA8A8D8D332B}" destId="{839BBDAA-BA69-4875-8809-3E66CCCB162A}" srcOrd="2" destOrd="0" presId="urn:microsoft.com/office/officeart/2016/7/layout/VerticalDownArrowProcess"/>
    <dgm:cxn modelId="{8948A86D-1E25-4ADE-A6FF-2FC60D82C23B}" type="presParOf" srcId="{AD0286C0-82D2-434C-80C5-B0EA5C55150E}" destId="{D0CEEF1E-71CE-4198-B1DE-6DF418EA1745}" srcOrd="5" destOrd="0" presId="urn:microsoft.com/office/officeart/2016/7/layout/VerticalDownArrowProcess"/>
    <dgm:cxn modelId="{11F12EA1-7E09-4C1F-AC44-68622F290C5E}" type="presParOf" srcId="{AD0286C0-82D2-434C-80C5-B0EA5C55150E}" destId="{7A9F7D5E-CDA7-4BD6-A209-7688E7D4BD33}" srcOrd="6" destOrd="0" presId="urn:microsoft.com/office/officeart/2016/7/layout/VerticalDownArrowProcess"/>
    <dgm:cxn modelId="{6F09A44D-86A1-4708-95F0-D1D35E9AB21B}" type="presParOf" srcId="{7A9F7D5E-CDA7-4BD6-A209-7688E7D4BD33}" destId="{D5F469D6-4584-468F-80D8-948206B80BE4}" srcOrd="0" destOrd="0" presId="urn:microsoft.com/office/officeart/2016/7/layout/VerticalDownArrowProcess"/>
    <dgm:cxn modelId="{62328AB3-F1F7-42C5-8541-F3BFF658821E}" type="presParOf" srcId="{7A9F7D5E-CDA7-4BD6-A209-7688E7D4BD33}" destId="{B04B1670-2270-4ACA-A64A-2CEBBD976305}" srcOrd="1" destOrd="0" presId="urn:microsoft.com/office/officeart/2016/7/layout/VerticalDownArrowProcess"/>
    <dgm:cxn modelId="{D738267B-D764-4AF6-8164-D33BAF1DA546}" type="presParOf" srcId="{7A9F7D5E-CDA7-4BD6-A209-7688E7D4BD33}" destId="{42AB1CDE-C5A3-4D7B-9B33-64FB74A1622E}" srcOrd="2" destOrd="0" presId="urn:microsoft.com/office/officeart/2016/7/layout/VerticalDownArrowProcess"/>
    <dgm:cxn modelId="{A62AC00C-7DC8-4F8A-9EE1-150AAF23D5D4}" type="presParOf" srcId="{AD0286C0-82D2-434C-80C5-B0EA5C55150E}" destId="{8F85FDF9-A2E7-4AD6-86D5-354C68092812}" srcOrd="7" destOrd="0" presId="urn:microsoft.com/office/officeart/2016/7/layout/VerticalDownArrowProcess"/>
    <dgm:cxn modelId="{C84B45F3-7D22-43F7-B54B-B544642D3F7A}" type="presParOf" srcId="{AD0286C0-82D2-434C-80C5-B0EA5C55150E}" destId="{11DA920D-9CEB-41E1-873F-5B4E8D57006E}" srcOrd="8" destOrd="0" presId="urn:microsoft.com/office/officeart/2016/7/layout/VerticalDownArrowProcess"/>
    <dgm:cxn modelId="{01D595CF-C3EF-4972-A40B-DE8BE4281188}" type="presParOf" srcId="{11DA920D-9CEB-41E1-873F-5B4E8D57006E}" destId="{BE5C8B47-25FB-4F1D-8B06-E5809404DDED}" srcOrd="0" destOrd="0" presId="urn:microsoft.com/office/officeart/2016/7/layout/VerticalDownArrowProcess"/>
    <dgm:cxn modelId="{EC0AF4CB-B200-4BB3-A6E6-8E2A8AF18615}" type="presParOf" srcId="{11DA920D-9CEB-41E1-873F-5B4E8D57006E}" destId="{9E38454F-4A38-4521-BE47-395839A90D85}" srcOrd="1" destOrd="0" presId="urn:microsoft.com/office/officeart/2016/7/layout/VerticalDownArrowProcess"/>
    <dgm:cxn modelId="{4BE9B1E8-8D98-4DF9-8570-F9653799747E}" type="presParOf" srcId="{11DA920D-9CEB-41E1-873F-5B4E8D57006E}" destId="{89212E1F-91C1-40FF-A16C-8A6FC602E9E1}"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10273-1EED-49CA-BD3A-8D040002F653}">
      <dsp:nvSpPr>
        <dsp:cNvPr id="0" name=""/>
        <dsp:cNvSpPr/>
      </dsp:nvSpPr>
      <dsp:spPr>
        <a:xfrm>
          <a:off x="945" y="1637992"/>
          <a:ext cx="3317399" cy="210654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F0D3DC-17A0-4F57-B2D9-15B5F138CA8C}">
      <dsp:nvSpPr>
        <dsp:cNvPr id="0" name=""/>
        <dsp:cNvSpPr/>
      </dsp:nvSpPr>
      <dsp:spPr>
        <a:xfrm>
          <a:off x="369545" y="1988162"/>
          <a:ext cx="3317399" cy="210654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Git </a:t>
          </a:r>
          <a:br>
            <a:rPr lang="en-US" sz="1400" b="0" i="0" kern="1200" dirty="0"/>
          </a:br>
          <a:r>
            <a:rPr lang="en-US" sz="1400" b="0" i="0" kern="1200" dirty="0"/>
            <a:t>is a version control system used for tracking changes in computer files. It is generally used for source code management in software development. Git is used to tracking changes in the source code. The distributed version control tool is used for source code management.</a:t>
          </a:r>
          <a:endParaRPr lang="en-US" sz="1400" kern="1200" dirty="0"/>
        </a:p>
      </dsp:txBody>
      <dsp:txXfrm>
        <a:off x="431244" y="2049861"/>
        <a:ext cx="3194001" cy="1983150"/>
      </dsp:txXfrm>
    </dsp:sp>
    <dsp:sp modelId="{8A978C32-99B9-442A-94B0-7E3855907BE2}">
      <dsp:nvSpPr>
        <dsp:cNvPr id="0" name=""/>
        <dsp:cNvSpPr/>
      </dsp:nvSpPr>
      <dsp:spPr>
        <a:xfrm>
          <a:off x="4055544" y="1637992"/>
          <a:ext cx="3317399" cy="26208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9CA29-46BD-4B06-89C1-465D065773EE}">
      <dsp:nvSpPr>
        <dsp:cNvPr id="0" name=""/>
        <dsp:cNvSpPr/>
      </dsp:nvSpPr>
      <dsp:spPr>
        <a:xfrm>
          <a:off x="4424144" y="1988162"/>
          <a:ext cx="3317399" cy="262082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GitHub</a:t>
          </a:r>
          <a:br>
            <a:rPr lang="en-US" sz="1400" kern="1200" dirty="0"/>
          </a:br>
          <a:r>
            <a:rPr lang="en-US" sz="1400" kern="1200" dirty="0"/>
            <a:t> is a website and cloud-based service that helps developers store and manage their code, as well as track and control changes to their code. </a:t>
          </a:r>
          <a:endParaRPr lang="he-IL" sz="1400" kern="1200" dirty="0"/>
        </a:p>
        <a:p>
          <a:pPr marL="0" lvl="0" indent="0" algn="ctr" defTabSz="622300" rtl="1">
            <a:lnSpc>
              <a:spcPct val="90000"/>
            </a:lnSpc>
            <a:spcBef>
              <a:spcPct val="0"/>
            </a:spcBef>
            <a:spcAft>
              <a:spcPct val="35000"/>
            </a:spcAft>
            <a:buNone/>
          </a:pPr>
          <a:r>
            <a:rPr lang="en-US" sz="1400" kern="1200" dirty="0"/>
            <a:t>It simplifies the process of collaborating on projects and provides a website, command-line tools, and overall flow that allows developers and users to work together. GitHub acts as the “remote repository”</a:t>
          </a:r>
          <a:endParaRPr lang="he-IL" sz="1400" kern="1200" dirty="0"/>
        </a:p>
        <a:p>
          <a:pPr marL="0" lvl="0" indent="0" algn="ctr" defTabSz="622300">
            <a:lnSpc>
              <a:spcPct val="90000"/>
            </a:lnSpc>
            <a:spcBef>
              <a:spcPct val="0"/>
            </a:spcBef>
            <a:spcAft>
              <a:spcPct val="35000"/>
            </a:spcAft>
            <a:buNone/>
          </a:pPr>
          <a:endParaRPr lang="en-US" sz="1200" kern="1200" dirty="0"/>
        </a:p>
      </dsp:txBody>
      <dsp:txXfrm>
        <a:off x="4500905" y="2064923"/>
        <a:ext cx="3163877" cy="2467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A3616-B37E-4A7A-8C99-1F70A5FD7DBB}">
      <dsp:nvSpPr>
        <dsp:cNvPr id="0" name=""/>
        <dsp:cNvSpPr/>
      </dsp:nvSpPr>
      <dsp:spPr>
        <a:xfrm>
          <a:off x="0" y="1822"/>
          <a:ext cx="6838883"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37A4A5A-3212-4098-B7B3-8BC14B05A2E4}">
      <dsp:nvSpPr>
        <dsp:cNvPr id="0" name=""/>
        <dsp:cNvSpPr/>
      </dsp:nvSpPr>
      <dsp:spPr>
        <a:xfrm>
          <a:off x="0" y="1822"/>
          <a:ext cx="6838883" cy="6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Collections of Issues and Pull Requests for a particular release or project.</a:t>
          </a:r>
        </a:p>
      </dsp:txBody>
      <dsp:txXfrm>
        <a:off x="0" y="1822"/>
        <a:ext cx="6838883" cy="621374"/>
      </dsp:txXfrm>
    </dsp:sp>
    <dsp:sp modelId="{A49CC794-9257-416C-99C6-10073BCA7E44}">
      <dsp:nvSpPr>
        <dsp:cNvPr id="0" name=""/>
        <dsp:cNvSpPr/>
      </dsp:nvSpPr>
      <dsp:spPr>
        <a:xfrm>
          <a:off x="0" y="623196"/>
          <a:ext cx="6838883" cy="0"/>
        </a:xfrm>
        <a:prstGeom prst="line">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A178734-DA01-4671-A889-B75B7075F568}">
      <dsp:nvSpPr>
        <dsp:cNvPr id="0" name=""/>
        <dsp:cNvSpPr/>
      </dsp:nvSpPr>
      <dsp:spPr>
        <a:xfrm>
          <a:off x="0" y="623196"/>
          <a:ext cx="6838883" cy="6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Can have a due date</a:t>
          </a:r>
        </a:p>
      </dsp:txBody>
      <dsp:txXfrm>
        <a:off x="0" y="623196"/>
        <a:ext cx="6838883" cy="621374"/>
      </dsp:txXfrm>
    </dsp:sp>
    <dsp:sp modelId="{B7386910-CCA6-42B6-9299-B86AC53013BA}">
      <dsp:nvSpPr>
        <dsp:cNvPr id="0" name=""/>
        <dsp:cNvSpPr/>
      </dsp:nvSpPr>
      <dsp:spPr>
        <a:xfrm>
          <a:off x="0" y="1244571"/>
          <a:ext cx="6838883" cy="0"/>
        </a:xfrm>
        <a:prstGeom prst="lin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3900AE4-ACEE-40E1-A268-4F3452AC1744}">
      <dsp:nvSpPr>
        <dsp:cNvPr id="0" name=""/>
        <dsp:cNvSpPr/>
      </dsp:nvSpPr>
      <dsp:spPr>
        <a:xfrm>
          <a:off x="0" y="1244571"/>
          <a:ext cx="6838883" cy="6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You can use milestones to track progress on collection of issues and pull requests in a repository.</a:t>
          </a:r>
        </a:p>
      </dsp:txBody>
      <dsp:txXfrm>
        <a:off x="0" y="1244571"/>
        <a:ext cx="6838883" cy="621374"/>
      </dsp:txXfrm>
    </dsp:sp>
    <dsp:sp modelId="{D47EEB0A-C8D1-40F1-A0A3-97929A71AEEE}">
      <dsp:nvSpPr>
        <dsp:cNvPr id="0" name=""/>
        <dsp:cNvSpPr/>
      </dsp:nvSpPr>
      <dsp:spPr>
        <a:xfrm>
          <a:off x="0" y="1865945"/>
          <a:ext cx="6838883" cy="0"/>
        </a:xfrm>
        <a:prstGeom prst="line">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w="9525" cap="rnd" cmpd="sng" algn="ctr">
          <a:solidFill>
            <a:schemeClr val="accent5">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4A71725-8935-4EE5-9689-01638E9857D5}">
      <dsp:nvSpPr>
        <dsp:cNvPr id="0" name=""/>
        <dsp:cNvSpPr/>
      </dsp:nvSpPr>
      <dsp:spPr>
        <a:xfrm>
          <a:off x="0" y="1865945"/>
          <a:ext cx="6838883" cy="6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You can schedule a due date on a milestone.</a:t>
          </a:r>
        </a:p>
      </dsp:txBody>
      <dsp:txXfrm>
        <a:off x="0" y="1865945"/>
        <a:ext cx="6838883" cy="621374"/>
      </dsp:txXfrm>
    </dsp:sp>
    <dsp:sp modelId="{12C16E3D-F080-4480-AC3D-1ACA8DAE8080}">
      <dsp:nvSpPr>
        <dsp:cNvPr id="0" name=""/>
        <dsp:cNvSpPr/>
      </dsp:nvSpPr>
      <dsp:spPr>
        <a:xfrm>
          <a:off x="0" y="2487319"/>
          <a:ext cx="6838883" cy="0"/>
        </a:xfrm>
        <a:prstGeom prst="line">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w="9525" cap="rnd" cmpd="sng" algn="ctr">
          <a:solidFill>
            <a:schemeClr val="accent6">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ACD8E9E-BA8B-4278-A241-B3D59564427A}">
      <dsp:nvSpPr>
        <dsp:cNvPr id="0" name=""/>
        <dsp:cNvSpPr/>
      </dsp:nvSpPr>
      <dsp:spPr>
        <a:xfrm>
          <a:off x="0" y="2487319"/>
          <a:ext cx="6838883" cy="6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When you create a milestone, you can associate it with issues and pull requests.</a:t>
          </a:r>
        </a:p>
      </dsp:txBody>
      <dsp:txXfrm>
        <a:off x="0" y="2487319"/>
        <a:ext cx="6838883" cy="621374"/>
      </dsp:txXfrm>
    </dsp:sp>
    <dsp:sp modelId="{3BCCFEDE-1A58-4956-B79F-B8F19F7F261A}">
      <dsp:nvSpPr>
        <dsp:cNvPr id="0" name=""/>
        <dsp:cNvSpPr/>
      </dsp:nvSpPr>
      <dsp:spPr>
        <a:xfrm>
          <a:off x="0" y="3108694"/>
          <a:ext cx="6838883"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686F182-26D7-4645-B45F-804F7598A172}">
      <dsp:nvSpPr>
        <dsp:cNvPr id="0" name=""/>
        <dsp:cNvSpPr/>
      </dsp:nvSpPr>
      <dsp:spPr>
        <a:xfrm>
          <a:off x="0" y="3108694"/>
          <a:ext cx="6838883" cy="621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To better manage your project, you can view details about your milestone. From the milestone page.</a:t>
          </a:r>
        </a:p>
      </dsp:txBody>
      <dsp:txXfrm>
        <a:off x="0" y="3108694"/>
        <a:ext cx="6838883" cy="621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1E99C-18BB-4822-8A27-085FD394B10F}">
      <dsp:nvSpPr>
        <dsp:cNvPr id="0" name=""/>
        <dsp:cNvSpPr/>
      </dsp:nvSpPr>
      <dsp:spPr>
        <a:xfrm>
          <a:off x="2582442" y="271601"/>
          <a:ext cx="721406" cy="709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A441B0-D13C-4B85-A75A-BB8291AF86F2}">
      <dsp:nvSpPr>
        <dsp:cNvPr id="0" name=""/>
        <dsp:cNvSpPr/>
      </dsp:nvSpPr>
      <dsp:spPr>
        <a:xfrm>
          <a:off x="112" y="1256360"/>
          <a:ext cx="5886065" cy="885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solidFill>
                <a:schemeClr val="tx1"/>
              </a:solidFill>
            </a:rPr>
            <a:t>GitHub offers </a:t>
          </a:r>
          <a:r>
            <a:rPr lang="en-US" sz="1600" b="1" i="0" kern="1200" dirty="0">
              <a:solidFill>
                <a:schemeClr val="tx1"/>
              </a:solidFill>
            </a:rPr>
            <a:t>notifications</a:t>
          </a:r>
          <a:r>
            <a:rPr lang="en-US" sz="1600" b="0" i="0" kern="1200" dirty="0">
              <a:solidFill>
                <a:schemeClr val="tx1"/>
              </a:solidFill>
            </a:rPr>
            <a:t> for events that take place within a given workflow. These notifications are managed by your preferences. You can subscribe to all issue creations and edits on a project, or you can just receive notifications for issues in which you are mentioned. You can also decide on which platform to receive the notifications</a:t>
          </a:r>
          <a:endParaRPr lang="en-US" sz="1600" kern="1200" dirty="0">
            <a:solidFill>
              <a:schemeClr val="tx1"/>
            </a:solidFill>
          </a:endParaRPr>
        </a:p>
      </dsp:txBody>
      <dsp:txXfrm>
        <a:off x="112" y="1256360"/>
        <a:ext cx="5886065" cy="885325"/>
      </dsp:txXfrm>
    </dsp:sp>
    <dsp:sp modelId="{34D2228E-8EC1-475E-8590-1EF6F2F62949}">
      <dsp:nvSpPr>
        <dsp:cNvPr id="0" name=""/>
        <dsp:cNvSpPr/>
      </dsp:nvSpPr>
      <dsp:spPr>
        <a:xfrm>
          <a:off x="2582442" y="2542467"/>
          <a:ext cx="721406" cy="6979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96B07D-C0F6-47D1-8D28-9CA1472283F1}">
      <dsp:nvSpPr>
        <dsp:cNvPr id="0" name=""/>
        <dsp:cNvSpPr/>
      </dsp:nvSpPr>
      <dsp:spPr>
        <a:xfrm>
          <a:off x="211003" y="3534916"/>
          <a:ext cx="5295602" cy="138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u="sng" kern="1200" dirty="0">
              <a:solidFill>
                <a:schemeClr val="tx1"/>
              </a:solidFill>
            </a:rPr>
            <a:t>For example Review requests  by pull request </a:t>
          </a:r>
          <a:r>
            <a:rPr lang="en-US" sz="1500" b="1" kern="1200" dirty="0">
              <a:solidFill>
                <a:schemeClr val="tx1"/>
              </a:solidFill>
            </a:rPr>
            <a:t>- </a:t>
          </a:r>
          <a:r>
            <a:rPr lang="en-US" sz="1500" kern="1200" dirty="0">
              <a:solidFill>
                <a:schemeClr val="tx1"/>
              </a:solidFill>
            </a:rPr>
            <a:t>If you’re on the other side of the code, requesting peer reviews is easy. Add users to your pull request, and they’ll receive a notification letting them know you need their feedback.</a:t>
          </a:r>
        </a:p>
      </dsp:txBody>
      <dsp:txXfrm>
        <a:off x="211003" y="3534916"/>
        <a:ext cx="5295602" cy="13822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FB793-D420-40D3-B823-55BD0AD38984}">
      <dsp:nvSpPr>
        <dsp:cNvPr id="0" name=""/>
        <dsp:cNvSpPr/>
      </dsp:nvSpPr>
      <dsp:spPr>
        <a:xfrm>
          <a:off x="902330" y="1025"/>
          <a:ext cx="2602114" cy="1561268"/>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u="none" kern="1200" dirty="0"/>
            <a:t>Create a branch:</a:t>
          </a:r>
          <a:br>
            <a:rPr lang="en-US" sz="1100" b="1" i="0" u="none" kern="1200" dirty="0"/>
          </a:br>
          <a:r>
            <a:rPr lang="en-US" sz="1100" b="0" i="0" u="none" kern="1200" dirty="0"/>
            <a:t>Create a branch with a short and descriptive name. By creating a branch, you create a space to work without affecting the default branch. Additionally, you give your collaborators a chance to review your work</a:t>
          </a:r>
        </a:p>
        <a:p>
          <a:pPr marL="0" lvl="0" indent="0" algn="ctr" defTabSz="488950">
            <a:lnSpc>
              <a:spcPct val="90000"/>
            </a:lnSpc>
            <a:spcBef>
              <a:spcPct val="0"/>
            </a:spcBef>
            <a:spcAft>
              <a:spcPct val="35000"/>
            </a:spcAft>
            <a:buNone/>
          </a:pPr>
          <a:endParaRPr lang="en-US" sz="1100" b="0" i="0" u="none" kern="1200" dirty="0"/>
        </a:p>
      </dsp:txBody>
      <dsp:txXfrm>
        <a:off x="902330" y="1025"/>
        <a:ext cx="2602114" cy="1561268"/>
      </dsp:txXfrm>
    </dsp:sp>
    <dsp:sp modelId="{A80B5B38-0449-499A-9ACD-53D6F88CE2FB}">
      <dsp:nvSpPr>
        <dsp:cNvPr id="0" name=""/>
        <dsp:cNvSpPr/>
      </dsp:nvSpPr>
      <dsp:spPr>
        <a:xfrm>
          <a:off x="3764655" y="1025"/>
          <a:ext cx="2602114" cy="1561268"/>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i="0" u="none" kern="1200" dirty="0"/>
            <a:t>Make changes:</a:t>
          </a:r>
          <a:br>
            <a:rPr lang="en-US" sz="1100" b="1" i="0" u="none" kern="1200" dirty="0"/>
          </a:br>
          <a:r>
            <a:rPr lang="en-US" sz="1100" kern="1200" dirty="0"/>
            <a:t>On your branch, make changes to the repository. Your branch is a safe place to make changes. If you make a mistake, you can revert your changes or push additional changes to fix it. Add, commit (with a meaningful comment) and push your changes. </a:t>
          </a:r>
          <a:br>
            <a:rPr lang="en-US" sz="1100" kern="1200" dirty="0"/>
          </a:br>
          <a:r>
            <a:rPr lang="en-US" sz="1100" kern="1200" dirty="0"/>
            <a:t>Repeat until finish</a:t>
          </a:r>
        </a:p>
      </dsp:txBody>
      <dsp:txXfrm>
        <a:off x="3764655" y="1025"/>
        <a:ext cx="2602114" cy="1561268"/>
      </dsp:txXfrm>
    </dsp:sp>
    <dsp:sp modelId="{39577006-9747-47C0-BB11-6B0B2BE97F35}">
      <dsp:nvSpPr>
        <dsp:cNvPr id="0" name=""/>
        <dsp:cNvSpPr/>
      </dsp:nvSpPr>
      <dsp:spPr>
        <a:xfrm>
          <a:off x="6626980" y="1025"/>
          <a:ext cx="2602114" cy="156126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u="none" kern="1200" dirty="0"/>
            <a:t>Create a pull request:</a:t>
          </a:r>
          <a:br>
            <a:rPr lang="en-US" sz="1100" b="0" i="0" u="none" kern="1200" dirty="0"/>
          </a:br>
          <a:r>
            <a:rPr lang="en-US" sz="1100" b="0" i="0" u="none" kern="1200" dirty="0"/>
            <a:t>Create a PR to ask for your collaborators for feedback. You can also require an approving review before PR can be merged. If you want it to be quick, you can mark it as draft. PR includes summary, the problem it solves, images, tables and even linked issues</a:t>
          </a:r>
          <a:endParaRPr lang="en-US" sz="1100" kern="1200" dirty="0"/>
        </a:p>
      </dsp:txBody>
      <dsp:txXfrm>
        <a:off x="6626980" y="1025"/>
        <a:ext cx="2602114" cy="1561268"/>
      </dsp:txXfrm>
    </dsp:sp>
    <dsp:sp modelId="{61270CD5-1014-413D-BC0A-A1B3D30D4F14}">
      <dsp:nvSpPr>
        <dsp:cNvPr id="0" name=""/>
        <dsp:cNvSpPr/>
      </dsp:nvSpPr>
      <dsp:spPr>
        <a:xfrm>
          <a:off x="902330" y="1822505"/>
          <a:ext cx="2602114" cy="1561268"/>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u="none" kern="1200" dirty="0"/>
            <a:t>Address review comments:</a:t>
          </a:r>
          <a:br>
            <a:rPr lang="en-US" sz="1100" b="1" i="0" u="none" kern="1200" dirty="0"/>
          </a:br>
          <a:r>
            <a:rPr lang="en-US" sz="1100" b="0" i="0" kern="1200" dirty="0"/>
            <a:t>Reviewers should leave questions, comments, and suggestions. You can continue to commit and push changes in response to the reviews. Your pull request will update automatically</a:t>
          </a:r>
          <a:endParaRPr lang="en-US" sz="1100" kern="1200" dirty="0"/>
        </a:p>
      </dsp:txBody>
      <dsp:txXfrm>
        <a:off x="902330" y="1822505"/>
        <a:ext cx="2602114" cy="1561268"/>
      </dsp:txXfrm>
    </dsp:sp>
    <dsp:sp modelId="{6B03D801-8471-4B80-9481-0F113E6A9902}">
      <dsp:nvSpPr>
        <dsp:cNvPr id="0" name=""/>
        <dsp:cNvSpPr/>
      </dsp:nvSpPr>
      <dsp:spPr>
        <a:xfrm>
          <a:off x="3764655" y="1822505"/>
          <a:ext cx="2602114" cy="1561268"/>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i="0" u="none" kern="1200" dirty="0"/>
            <a:t>Merge your pull request:</a:t>
          </a:r>
          <a:br>
            <a:rPr lang="en-US" sz="1100" b="1" i="0" u="none" kern="1200" dirty="0"/>
          </a:br>
          <a:r>
            <a:rPr lang="en-US" sz="1100" b="0" i="0" kern="1200" dirty="0"/>
            <a:t>Once your pull request is approved, merge your pull request. This will merge your branch to the default branch. GitHub retains the history of comments and commits in the PR to help future contributors understand your changes.</a:t>
          </a:r>
          <a:endParaRPr lang="en-US" sz="1100" kern="1200" dirty="0"/>
        </a:p>
      </dsp:txBody>
      <dsp:txXfrm>
        <a:off x="3764655" y="1822505"/>
        <a:ext cx="2602114" cy="1561268"/>
      </dsp:txXfrm>
    </dsp:sp>
    <dsp:sp modelId="{54848FFA-06BD-44DC-8486-29BB00BA0A0A}">
      <dsp:nvSpPr>
        <dsp:cNvPr id="0" name=""/>
        <dsp:cNvSpPr/>
      </dsp:nvSpPr>
      <dsp:spPr>
        <a:xfrm>
          <a:off x="6626980" y="1822505"/>
          <a:ext cx="2602114" cy="1561268"/>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Delete your branch:</a:t>
          </a:r>
          <a:br>
            <a:rPr lang="en-US" sz="1100" b="1" kern="1200" dirty="0"/>
          </a:br>
          <a:r>
            <a:rPr lang="en-US" sz="1100" b="0" i="0" kern="1200" dirty="0"/>
            <a:t>After you merge your pull request, delete your branch. This indicates that the work on the branch is complete and prevents you or others from accidentally using old branches. </a:t>
          </a:r>
          <a:endParaRPr lang="en-US" sz="1100" kern="1200" dirty="0"/>
        </a:p>
      </dsp:txBody>
      <dsp:txXfrm>
        <a:off x="6626980" y="1822505"/>
        <a:ext cx="2602114" cy="15612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27B4E-1DB9-4B45-9FB8-0FB84E489B8A}">
      <dsp:nvSpPr>
        <dsp:cNvPr id="0" name=""/>
        <dsp:cNvSpPr/>
      </dsp:nvSpPr>
      <dsp:spPr>
        <a:xfrm>
          <a:off x="0" y="4440079"/>
          <a:ext cx="1435383" cy="728431"/>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084" tIns="170688" rIns="102084" bIns="170688" numCol="1" spcCol="1270" anchor="ctr" anchorCtr="0">
          <a:noAutofit/>
        </a:bodyPr>
        <a:lstStyle/>
        <a:p>
          <a:pPr marL="0" lvl="0" indent="0" algn="ctr" defTabSz="1066800">
            <a:lnSpc>
              <a:spcPct val="90000"/>
            </a:lnSpc>
            <a:spcBef>
              <a:spcPct val="0"/>
            </a:spcBef>
            <a:spcAft>
              <a:spcPct val="35000"/>
            </a:spcAft>
            <a:buNone/>
          </a:pPr>
          <a:r>
            <a:rPr lang="en-US" sz="2400" kern="1200"/>
            <a:t>Work by</a:t>
          </a:r>
        </a:p>
      </dsp:txBody>
      <dsp:txXfrm>
        <a:off x="0" y="4440079"/>
        <a:ext cx="1435383" cy="728431"/>
      </dsp:txXfrm>
    </dsp:sp>
    <dsp:sp modelId="{1A97833C-A81F-4D8B-A99C-B151EB9004DE}">
      <dsp:nvSpPr>
        <dsp:cNvPr id="0" name=""/>
        <dsp:cNvSpPr/>
      </dsp:nvSpPr>
      <dsp:spPr>
        <a:xfrm>
          <a:off x="1435383" y="4440079"/>
          <a:ext cx="4306150" cy="728431"/>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49" tIns="165100" rIns="87349" bIns="165100" numCol="1" spcCol="1270" anchor="ctr" anchorCtr="0">
          <a:noAutofit/>
        </a:bodyPr>
        <a:lstStyle/>
        <a:p>
          <a:pPr marL="0" lvl="0" indent="0" algn="l" defTabSz="577850">
            <a:lnSpc>
              <a:spcPct val="90000"/>
            </a:lnSpc>
            <a:spcBef>
              <a:spcPct val="0"/>
            </a:spcBef>
            <a:spcAft>
              <a:spcPct val="35000"/>
            </a:spcAft>
            <a:buNone/>
          </a:pPr>
          <a:r>
            <a:rPr lang="en-US" sz="1300" kern="1200"/>
            <a:t>Work by GitHub code flow</a:t>
          </a:r>
        </a:p>
      </dsp:txBody>
      <dsp:txXfrm>
        <a:off x="1435383" y="4440079"/>
        <a:ext cx="4306150" cy="728431"/>
      </dsp:txXfrm>
    </dsp:sp>
    <dsp:sp modelId="{955FDF3A-0133-4861-ABDD-58FB2458653A}">
      <dsp:nvSpPr>
        <dsp:cNvPr id="0" name=""/>
        <dsp:cNvSpPr/>
      </dsp:nvSpPr>
      <dsp:spPr>
        <a:xfrm rot="10800000">
          <a:off x="0" y="3330677"/>
          <a:ext cx="1435383" cy="1120328"/>
        </a:xfrm>
        <a:prstGeom prst="upArrowCallout">
          <a:avLst>
            <a:gd name="adj1" fmla="val 5000"/>
            <a:gd name="adj2" fmla="val 10000"/>
            <a:gd name="adj3" fmla="val 15000"/>
            <a:gd name="adj4" fmla="val 64977"/>
          </a:avLst>
        </a:prstGeom>
        <a:solidFill>
          <a:schemeClr val="accent2">
            <a:hueOff val="-2076357"/>
            <a:satOff val="-9864"/>
            <a:lumOff val="-3088"/>
            <a:alphaOff val="0"/>
          </a:schemeClr>
        </a:solidFill>
        <a:ln w="19050" cap="rnd" cmpd="sng" algn="ctr">
          <a:solidFill>
            <a:schemeClr val="accent2">
              <a:hueOff val="-2076357"/>
              <a:satOff val="-9864"/>
              <a:lumOff val="-30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084" tIns="170688" rIns="102084" bIns="170688" numCol="1" spcCol="1270" anchor="ctr" anchorCtr="0">
          <a:noAutofit/>
        </a:bodyPr>
        <a:lstStyle/>
        <a:p>
          <a:pPr marL="0" lvl="0" indent="0" algn="ctr" defTabSz="1066800">
            <a:lnSpc>
              <a:spcPct val="90000"/>
            </a:lnSpc>
            <a:spcBef>
              <a:spcPct val="0"/>
            </a:spcBef>
            <a:spcAft>
              <a:spcPct val="35000"/>
            </a:spcAft>
            <a:buNone/>
          </a:pPr>
          <a:r>
            <a:rPr lang="en-US" sz="2400" kern="1200"/>
            <a:t>Create</a:t>
          </a:r>
        </a:p>
      </dsp:txBody>
      <dsp:txXfrm rot="-10800000">
        <a:off x="0" y="3330677"/>
        <a:ext cx="1435383" cy="728213"/>
      </dsp:txXfrm>
    </dsp:sp>
    <dsp:sp modelId="{94F0B7BA-D0DD-4297-B4C4-3A54D7BCBD55}">
      <dsp:nvSpPr>
        <dsp:cNvPr id="0" name=""/>
        <dsp:cNvSpPr/>
      </dsp:nvSpPr>
      <dsp:spPr>
        <a:xfrm>
          <a:off x="1435383" y="3330677"/>
          <a:ext cx="4306150" cy="728213"/>
        </a:xfrm>
        <a:prstGeom prst="rect">
          <a:avLst/>
        </a:prstGeom>
        <a:solidFill>
          <a:schemeClr val="accent2">
            <a:tint val="40000"/>
            <a:alpha val="90000"/>
            <a:hueOff val="-2050360"/>
            <a:satOff val="-11038"/>
            <a:lumOff val="-947"/>
            <a:alphaOff val="0"/>
          </a:schemeClr>
        </a:solidFill>
        <a:ln w="19050" cap="rnd" cmpd="sng" algn="ctr">
          <a:solidFill>
            <a:schemeClr val="accent2">
              <a:tint val="40000"/>
              <a:alpha val="90000"/>
              <a:hueOff val="-2050360"/>
              <a:satOff val="-11038"/>
              <a:lumOff val="-9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49" tIns="165100" rIns="87349" bIns="165100" numCol="1" spcCol="1270" anchor="ctr" anchorCtr="0">
          <a:noAutofit/>
        </a:bodyPr>
        <a:lstStyle/>
        <a:p>
          <a:pPr marL="0" lvl="0" indent="0" algn="l" defTabSz="577850">
            <a:lnSpc>
              <a:spcPct val="90000"/>
            </a:lnSpc>
            <a:spcBef>
              <a:spcPct val="0"/>
            </a:spcBef>
            <a:spcAft>
              <a:spcPct val="35000"/>
            </a:spcAft>
            <a:buNone/>
          </a:pPr>
          <a:r>
            <a:rPr lang="en-US" sz="1300" kern="1200" dirty="0"/>
            <a:t>Create issues/pull requests and associate them with the relevant milestones &amp; projects</a:t>
          </a:r>
        </a:p>
      </dsp:txBody>
      <dsp:txXfrm>
        <a:off x="1435383" y="3330677"/>
        <a:ext cx="4306150" cy="728213"/>
      </dsp:txXfrm>
    </dsp:sp>
    <dsp:sp modelId="{8EC9F959-C7D1-43FF-AA80-0F8917B724DC}">
      <dsp:nvSpPr>
        <dsp:cNvPr id="0" name=""/>
        <dsp:cNvSpPr/>
      </dsp:nvSpPr>
      <dsp:spPr>
        <a:xfrm rot="10800000">
          <a:off x="0" y="2221275"/>
          <a:ext cx="1435383" cy="1120328"/>
        </a:xfrm>
        <a:prstGeom prst="upArrowCallout">
          <a:avLst>
            <a:gd name="adj1" fmla="val 5000"/>
            <a:gd name="adj2" fmla="val 10000"/>
            <a:gd name="adj3" fmla="val 15000"/>
            <a:gd name="adj4" fmla="val 64977"/>
          </a:avLst>
        </a:prstGeom>
        <a:solidFill>
          <a:schemeClr val="accent2">
            <a:hueOff val="-4152713"/>
            <a:satOff val="-19727"/>
            <a:lumOff val="-6176"/>
            <a:alphaOff val="0"/>
          </a:schemeClr>
        </a:solidFill>
        <a:ln w="19050" cap="rnd" cmpd="sng" algn="ctr">
          <a:solidFill>
            <a:schemeClr val="accent2">
              <a:hueOff val="-4152713"/>
              <a:satOff val="-19727"/>
              <a:lumOff val="-61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084" tIns="170688" rIns="102084" bIns="170688" numCol="1" spcCol="1270" anchor="ctr" anchorCtr="0">
          <a:noAutofit/>
        </a:bodyPr>
        <a:lstStyle/>
        <a:p>
          <a:pPr marL="0" lvl="0" indent="0" algn="ctr" defTabSz="1066800">
            <a:lnSpc>
              <a:spcPct val="90000"/>
            </a:lnSpc>
            <a:spcBef>
              <a:spcPct val="0"/>
            </a:spcBef>
            <a:spcAft>
              <a:spcPct val="35000"/>
            </a:spcAft>
            <a:buNone/>
          </a:pPr>
          <a:r>
            <a:rPr lang="en-US" sz="2400" kern="1200"/>
            <a:t>Create</a:t>
          </a:r>
        </a:p>
      </dsp:txBody>
      <dsp:txXfrm rot="-10800000">
        <a:off x="0" y="2221275"/>
        <a:ext cx="1435383" cy="728213"/>
      </dsp:txXfrm>
    </dsp:sp>
    <dsp:sp modelId="{839BBDAA-BA69-4875-8809-3E66CCCB162A}">
      <dsp:nvSpPr>
        <dsp:cNvPr id="0" name=""/>
        <dsp:cNvSpPr/>
      </dsp:nvSpPr>
      <dsp:spPr>
        <a:xfrm>
          <a:off x="1435383" y="2221275"/>
          <a:ext cx="4306150" cy="728213"/>
        </a:xfrm>
        <a:prstGeom prst="rect">
          <a:avLst/>
        </a:prstGeom>
        <a:solidFill>
          <a:schemeClr val="accent2">
            <a:tint val="40000"/>
            <a:alpha val="90000"/>
            <a:hueOff val="-4100720"/>
            <a:satOff val="-22076"/>
            <a:lumOff val="-1893"/>
            <a:alphaOff val="0"/>
          </a:schemeClr>
        </a:solidFill>
        <a:ln w="19050" cap="rnd" cmpd="sng" algn="ctr">
          <a:solidFill>
            <a:schemeClr val="accent2">
              <a:tint val="40000"/>
              <a:alpha val="90000"/>
              <a:hueOff val="-4100720"/>
              <a:satOff val="-22076"/>
              <a:lumOff val="-189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49" tIns="165100" rIns="87349" bIns="165100" numCol="1" spcCol="1270" anchor="ctr" anchorCtr="0">
          <a:noAutofit/>
        </a:bodyPr>
        <a:lstStyle/>
        <a:p>
          <a:pPr marL="0" lvl="0" indent="0" algn="l" defTabSz="577850">
            <a:lnSpc>
              <a:spcPct val="90000"/>
            </a:lnSpc>
            <a:spcBef>
              <a:spcPct val="0"/>
            </a:spcBef>
            <a:spcAft>
              <a:spcPct val="35000"/>
            </a:spcAft>
            <a:buNone/>
          </a:pPr>
          <a:r>
            <a:rPr lang="en-US" sz="1300" kern="1200"/>
            <a:t>Create a new milestone</a:t>
          </a:r>
        </a:p>
      </dsp:txBody>
      <dsp:txXfrm>
        <a:off x="1435383" y="2221275"/>
        <a:ext cx="4306150" cy="728213"/>
      </dsp:txXfrm>
    </dsp:sp>
    <dsp:sp modelId="{B04B1670-2270-4ACA-A64A-2CEBBD976305}">
      <dsp:nvSpPr>
        <dsp:cNvPr id="0" name=""/>
        <dsp:cNvSpPr/>
      </dsp:nvSpPr>
      <dsp:spPr>
        <a:xfrm rot="10800000">
          <a:off x="0" y="1111873"/>
          <a:ext cx="1435383" cy="1120328"/>
        </a:xfrm>
        <a:prstGeom prst="upArrowCallout">
          <a:avLst>
            <a:gd name="adj1" fmla="val 5000"/>
            <a:gd name="adj2" fmla="val 10000"/>
            <a:gd name="adj3" fmla="val 15000"/>
            <a:gd name="adj4" fmla="val 64977"/>
          </a:avLst>
        </a:prstGeom>
        <a:solidFill>
          <a:schemeClr val="accent2">
            <a:hueOff val="-6229070"/>
            <a:satOff val="-29591"/>
            <a:lumOff val="-9265"/>
            <a:alphaOff val="0"/>
          </a:schemeClr>
        </a:solidFill>
        <a:ln w="19050" cap="rnd" cmpd="sng" algn="ctr">
          <a:solidFill>
            <a:schemeClr val="accent2">
              <a:hueOff val="-6229070"/>
              <a:satOff val="-29591"/>
              <a:lumOff val="-92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084" tIns="170688" rIns="102084" bIns="170688" numCol="1" spcCol="1270" anchor="ctr" anchorCtr="0">
          <a:noAutofit/>
        </a:bodyPr>
        <a:lstStyle/>
        <a:p>
          <a:pPr marL="0" lvl="0" indent="0" algn="ctr" defTabSz="1066800">
            <a:lnSpc>
              <a:spcPct val="90000"/>
            </a:lnSpc>
            <a:spcBef>
              <a:spcPct val="0"/>
            </a:spcBef>
            <a:spcAft>
              <a:spcPct val="35000"/>
            </a:spcAft>
            <a:buNone/>
          </a:pPr>
          <a:r>
            <a:rPr lang="en-US" sz="2400" kern="1200"/>
            <a:t>Configure</a:t>
          </a:r>
        </a:p>
      </dsp:txBody>
      <dsp:txXfrm rot="-10800000">
        <a:off x="0" y="1111873"/>
        <a:ext cx="1435383" cy="728213"/>
      </dsp:txXfrm>
    </dsp:sp>
    <dsp:sp modelId="{42AB1CDE-C5A3-4D7B-9B33-64FB74A1622E}">
      <dsp:nvSpPr>
        <dsp:cNvPr id="0" name=""/>
        <dsp:cNvSpPr/>
      </dsp:nvSpPr>
      <dsp:spPr>
        <a:xfrm>
          <a:off x="1435383" y="1111873"/>
          <a:ext cx="4306150" cy="728213"/>
        </a:xfrm>
        <a:prstGeom prst="rect">
          <a:avLst/>
        </a:prstGeom>
        <a:solidFill>
          <a:schemeClr val="accent2">
            <a:tint val="40000"/>
            <a:alpha val="90000"/>
            <a:hueOff val="-6151079"/>
            <a:satOff val="-33115"/>
            <a:lumOff val="-2840"/>
            <a:alphaOff val="0"/>
          </a:schemeClr>
        </a:solidFill>
        <a:ln w="19050" cap="rnd" cmpd="sng" algn="ctr">
          <a:solidFill>
            <a:schemeClr val="accent2">
              <a:tint val="40000"/>
              <a:alpha val="90000"/>
              <a:hueOff val="-6151079"/>
              <a:satOff val="-33115"/>
              <a:lumOff val="-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49" tIns="165100" rIns="87349" bIns="165100" numCol="1" spcCol="1270" anchor="ctr" anchorCtr="0">
          <a:noAutofit/>
        </a:bodyPr>
        <a:lstStyle/>
        <a:p>
          <a:pPr marL="0" lvl="0" indent="0" algn="l" defTabSz="577850">
            <a:lnSpc>
              <a:spcPct val="90000"/>
            </a:lnSpc>
            <a:spcBef>
              <a:spcPct val="0"/>
            </a:spcBef>
            <a:spcAft>
              <a:spcPct val="35000"/>
            </a:spcAft>
            <a:buNone/>
          </a:pPr>
          <a:r>
            <a:rPr lang="en-US" sz="1300" kern="1200" dirty="0"/>
            <a:t>Configure your project board to automate columns (new issues are placed in the “to-do” column, etc.)</a:t>
          </a:r>
        </a:p>
      </dsp:txBody>
      <dsp:txXfrm>
        <a:off x="1435383" y="1111873"/>
        <a:ext cx="4306150" cy="728213"/>
      </dsp:txXfrm>
    </dsp:sp>
    <dsp:sp modelId="{9E38454F-4A38-4521-BE47-395839A90D85}">
      <dsp:nvSpPr>
        <dsp:cNvPr id="0" name=""/>
        <dsp:cNvSpPr/>
      </dsp:nvSpPr>
      <dsp:spPr>
        <a:xfrm rot="10800000">
          <a:off x="0" y="2471"/>
          <a:ext cx="1435383" cy="1120328"/>
        </a:xfrm>
        <a:prstGeom prst="upArrowCallout">
          <a:avLst>
            <a:gd name="adj1" fmla="val 5000"/>
            <a:gd name="adj2" fmla="val 10000"/>
            <a:gd name="adj3" fmla="val 15000"/>
            <a:gd name="adj4" fmla="val 64977"/>
          </a:avLst>
        </a:prstGeom>
        <a:solidFill>
          <a:schemeClr val="accent2">
            <a:hueOff val="-8305426"/>
            <a:satOff val="-39455"/>
            <a:lumOff val="-12353"/>
            <a:alphaOff val="0"/>
          </a:schemeClr>
        </a:solidFill>
        <a:ln w="19050" cap="rnd" cmpd="sng" algn="ctr">
          <a:solidFill>
            <a:schemeClr val="accent2">
              <a:hueOff val="-8305426"/>
              <a:satOff val="-39455"/>
              <a:lumOff val="-1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084" tIns="170688" rIns="102084" bIns="170688" numCol="1" spcCol="1270" anchor="ctr" anchorCtr="0">
          <a:noAutofit/>
        </a:bodyPr>
        <a:lstStyle/>
        <a:p>
          <a:pPr marL="0" lvl="0" indent="0" algn="ctr" defTabSz="1066800">
            <a:lnSpc>
              <a:spcPct val="90000"/>
            </a:lnSpc>
            <a:spcBef>
              <a:spcPct val="0"/>
            </a:spcBef>
            <a:spcAft>
              <a:spcPct val="35000"/>
            </a:spcAft>
            <a:buNone/>
          </a:pPr>
          <a:r>
            <a:rPr lang="en-US" sz="2400" kern="1200"/>
            <a:t>Create</a:t>
          </a:r>
        </a:p>
      </dsp:txBody>
      <dsp:txXfrm rot="-10800000">
        <a:off x="0" y="2471"/>
        <a:ext cx="1435383" cy="728213"/>
      </dsp:txXfrm>
    </dsp:sp>
    <dsp:sp modelId="{89212E1F-91C1-40FF-A16C-8A6FC602E9E1}">
      <dsp:nvSpPr>
        <dsp:cNvPr id="0" name=""/>
        <dsp:cNvSpPr/>
      </dsp:nvSpPr>
      <dsp:spPr>
        <a:xfrm>
          <a:off x="1435383" y="2471"/>
          <a:ext cx="4306150" cy="728213"/>
        </a:xfrm>
        <a:prstGeom prst="rect">
          <a:avLst/>
        </a:prstGeom>
        <a:solidFill>
          <a:schemeClr val="accent2">
            <a:tint val="40000"/>
            <a:alpha val="90000"/>
            <a:hueOff val="-8201440"/>
            <a:satOff val="-44153"/>
            <a:lumOff val="-3787"/>
            <a:alphaOff val="0"/>
          </a:schemeClr>
        </a:solidFill>
        <a:ln w="19050" cap="rnd" cmpd="sng" algn="ctr">
          <a:solidFill>
            <a:schemeClr val="accent2">
              <a:tint val="40000"/>
              <a:alpha val="90000"/>
              <a:hueOff val="-8201440"/>
              <a:satOff val="-44153"/>
              <a:lumOff val="-37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349" tIns="165100" rIns="87349" bIns="165100" numCol="1" spcCol="1270" anchor="ctr" anchorCtr="0">
          <a:noAutofit/>
        </a:bodyPr>
        <a:lstStyle/>
        <a:p>
          <a:pPr marL="0" lvl="0" indent="0" algn="l" defTabSz="577850">
            <a:lnSpc>
              <a:spcPct val="90000"/>
            </a:lnSpc>
            <a:spcBef>
              <a:spcPct val="0"/>
            </a:spcBef>
            <a:spcAft>
              <a:spcPct val="35000"/>
            </a:spcAft>
            <a:buNone/>
          </a:pPr>
          <a:r>
            <a:rPr lang="en-US" sz="1300" kern="1200" dirty="0"/>
            <a:t>Create a new project</a:t>
          </a:r>
        </a:p>
      </dsp:txBody>
      <dsp:txXfrm>
        <a:off x="1435383" y="2471"/>
        <a:ext cx="4306150" cy="7282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3/30/2023</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3/30/2023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8932558" y="5870575"/>
            <a:ext cx="1600200" cy="377825"/>
          </a:xfrm>
        </p:spPr>
        <p:txBody>
          <a:bodyPr/>
          <a:lstStyle/>
          <a:p>
            <a:r>
              <a:rPr lang="en-US"/>
              <a:t>9/3/20XX</a:t>
            </a:r>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a:xfrm>
            <a:off x="10608958" y="5870575"/>
            <a:ext cx="551167" cy="377825"/>
          </a:xfrm>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526402089"/>
      </p:ext>
    </p:extLst>
  </p:cSld>
  <p:clrMapOvr>
    <a:overrideClrMapping bg1="dk1" tx1="lt1" bg2="dk2" tx2="lt2" accent1="accent1" accent2="accent2" accent3="accent3" accent4="accent4" accent5="accent5" accent6="accent6" hlink="hlink" folHlink="folHlink"/>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113698127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31398622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291476710"/>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54837645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88541960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959783838"/>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491510227"/>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101493672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0903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69829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1075254529"/>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71589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74507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11137271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497817919"/>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9" name="Slide Number Placeholder 8"/>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632781180"/>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46701612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a:t>9/3/20XX</a:t>
            </a:r>
            <a:endParaRPr lang="en-US" dirty="0"/>
          </a:p>
        </p:txBody>
      </p:sp>
      <p:sp>
        <p:nvSpPr>
          <p:cNvPr id="3" name="Footer Placeholder 2"/>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95113547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179972275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solidFill>
                  <a:schemeClr val="tx1"/>
                </a:solidFill>
              </a:rPr>
              <a:t>Presentation Title</a:t>
            </a:r>
            <a:endParaRPr lang="en-US" dirty="0">
              <a:solidFill>
                <a:schemeClr val="tx1"/>
              </a:solidFill>
            </a:endParaRPr>
          </a:p>
        </p:txBody>
      </p:sp>
      <p:sp>
        <p:nvSpPr>
          <p:cNvPr id="7" name="Slide Number Placeholder 6"/>
          <p:cNvSpPr>
            <a:spLocks noGrp="1"/>
          </p:cNvSpPr>
          <p:nvPr>
            <p:ph type="sldNum" sz="quarter" idx="12"/>
          </p:nvPr>
        </p:nvSpPr>
        <p:spPr/>
        <p:txBody>
          <a:body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35533792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9/3/20XX</a:t>
            </a:r>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solidFill>
                  <a:schemeClr val="tx1"/>
                </a:solidFill>
              </a:rPr>
              <a:t>Presentation Title</a:t>
            </a:r>
            <a:endParaRPr lang="en-US" dirty="0">
              <a:solidFill>
                <a:schemeClr val="tx1"/>
              </a:solidFill>
            </a:endParaRP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3735416353"/>
      </p:ext>
    </p:extLst>
  </p:cSld>
  <p:clrMap bg1="dk1" tx1="lt1" bg2="dk2" tx2="lt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8" r:id="rId20"/>
    <p:sldLayoutId id="2147484009" r:id="rId21"/>
    <p:sldLayoutId id="2147483752" r:id="rId22"/>
  </p:sldLayoutIdLst>
  <p:hf hdr="0"/>
  <p:txStyles>
    <p:titleStyle>
      <a:lvl1pPr algn="l" defTabSz="457200" rtl="1" eaLnBrk="1" latinLnBrk="0" hangingPunct="1">
        <a:spcBef>
          <a:spcPct val="0"/>
        </a:spcBef>
        <a:buNone/>
        <a:defRPr sz="360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r" defTabSz="457200" rtl="1"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r" defTabSz="457200" rtl="1"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hyperlink" Target="https://docs.github.com/en/issues/planning-and-tracking-with-projects/learning-about-projects/quickstart-for-projec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9.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hyperlink" Target="https://pxhere.com/en/photo/1550089" TargetMode="External"/><Relationship Id="rId3" Type="http://schemas.openxmlformats.org/officeDocument/2006/relationships/diagramLayout" Target="../diagrams/layout1.xml"/><Relationship Id="rId7" Type="http://schemas.openxmlformats.org/officeDocument/2006/relationships/image" Target="../media/image5.jp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hyperlink" Target="https://pxhere.com/en/photo/1444091" TargetMode="External"/><Relationship Id="rId4" Type="http://schemas.openxmlformats.org/officeDocument/2006/relationships/diagramQuickStyle" Target="../diagrams/quickStyle1.xml"/><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6.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a:xfrm>
            <a:off x="1031875" y="1212935"/>
            <a:ext cx="6020177" cy="4432130"/>
          </a:xfrm>
        </p:spPr>
        <p:txBody>
          <a:bodyPr anchor="ctr">
            <a:normAutofit/>
          </a:bodyPr>
          <a:lstStyle/>
          <a:p>
            <a:r>
              <a:rPr lang="en-US" sz="6600">
                <a:latin typeface="+mn-lt"/>
              </a:rPr>
              <a:t>GitHub</a:t>
            </a:r>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a:xfrm>
            <a:off x="8017261" y="2087881"/>
            <a:ext cx="3142864" cy="2682239"/>
          </a:xfrm>
        </p:spPr>
        <p:txBody>
          <a:bodyPr anchor="ctr">
            <a:normAutofit/>
          </a:bodyPr>
          <a:lstStyle/>
          <a:p>
            <a:pPr algn="l"/>
            <a:r>
              <a:rPr lang="en-US" b="1"/>
              <a:t>Lior Levy</a:t>
            </a:r>
          </a:p>
        </p:txBody>
      </p:sp>
      <p:cxnSp>
        <p:nvCxnSpPr>
          <p:cNvPr id="10" name="Straight Connector 9">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a:xfrm>
            <a:off x="192839" y="207948"/>
            <a:ext cx="10131425" cy="1456267"/>
          </a:xfrm>
        </p:spPr>
        <p:txBody>
          <a:bodyPr/>
          <a:lstStyle/>
          <a:p>
            <a:r>
              <a:rPr lang="en-US" dirty="0"/>
              <a:t>Assigning tasks to team members</a:t>
            </a:r>
            <a:endParaRPr lang="en-IL" dirty="0"/>
          </a:p>
        </p:txBody>
      </p:sp>
      <p:sp>
        <p:nvSpPr>
          <p:cNvPr id="10" name="Slide Number Placeholder 9">
            <a:extLst>
              <a:ext uri="{FF2B5EF4-FFF2-40B4-BE49-F238E27FC236}">
                <a16:creationId xmlns:a16="http://schemas.microsoft.com/office/drawing/2014/main" id="{6C8A21D7-2B10-4FF3-BA5C-3975FBF29017}"/>
              </a:ext>
            </a:extLst>
          </p:cNvPr>
          <p:cNvSpPr>
            <a:spLocks noGrp="1"/>
          </p:cNvSpPr>
          <p:nvPr>
            <p:ph type="sldNum" sz="quarter" idx="12"/>
          </p:nvPr>
        </p:nvSpPr>
        <p:spPr/>
        <p:txBody>
          <a:bodyPr/>
          <a:lstStyle/>
          <a:p>
            <a:fld id="{07F3710F-AB72-497E-9B40-73E04C7F9E51}" type="slidenum">
              <a:rPr lang="en-IL" smtClean="0"/>
              <a:t>10</a:t>
            </a:fld>
            <a:endParaRPr lang="en-IL" dirty="0"/>
          </a:p>
        </p:txBody>
      </p:sp>
      <p:pic>
        <p:nvPicPr>
          <p:cNvPr id="6" name="תמונה 5">
            <a:extLst>
              <a:ext uri="{FF2B5EF4-FFF2-40B4-BE49-F238E27FC236}">
                <a16:creationId xmlns:a16="http://schemas.microsoft.com/office/drawing/2014/main" id="{BAF0A7FC-FCE4-6B18-C078-56E3F9FF8910}"/>
              </a:ext>
            </a:extLst>
          </p:cNvPr>
          <p:cNvPicPr>
            <a:picLocks noChangeAspect="1"/>
          </p:cNvPicPr>
          <p:nvPr/>
        </p:nvPicPr>
        <p:blipFill>
          <a:blip r:embed="rId2"/>
          <a:stretch>
            <a:fillRect/>
          </a:stretch>
        </p:blipFill>
        <p:spPr>
          <a:xfrm>
            <a:off x="398156" y="1379832"/>
            <a:ext cx="6701869" cy="2473177"/>
          </a:xfrm>
          <a:prstGeom prst="rect">
            <a:avLst/>
          </a:prstGeom>
        </p:spPr>
      </p:pic>
      <p:sp>
        <p:nvSpPr>
          <p:cNvPr id="12" name="Speech Bubble: Rectangle with Corners Rounded 11">
            <a:extLst>
              <a:ext uri="{FF2B5EF4-FFF2-40B4-BE49-F238E27FC236}">
                <a16:creationId xmlns:a16="http://schemas.microsoft.com/office/drawing/2014/main" id="{794C9290-D94A-46AF-97D0-0F5F5D354BF9}"/>
              </a:ext>
            </a:extLst>
          </p:cNvPr>
          <p:cNvSpPr/>
          <p:nvPr/>
        </p:nvSpPr>
        <p:spPr>
          <a:xfrm>
            <a:off x="7186883" y="2020220"/>
            <a:ext cx="4345636" cy="397467"/>
          </a:xfrm>
          <a:prstGeom prst="wedgeRoundRectCallout">
            <a:avLst>
              <a:gd name="adj1" fmla="val -74024"/>
              <a:gd name="adj2" fmla="val 7078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Assigning team members to an issue</a:t>
            </a:r>
          </a:p>
        </p:txBody>
      </p:sp>
      <p:pic>
        <p:nvPicPr>
          <p:cNvPr id="14" name="תמונה 13">
            <a:extLst>
              <a:ext uri="{FF2B5EF4-FFF2-40B4-BE49-F238E27FC236}">
                <a16:creationId xmlns:a16="http://schemas.microsoft.com/office/drawing/2014/main" id="{3E343CC7-C626-40A3-1329-598FFA1CB4B5}"/>
              </a:ext>
            </a:extLst>
          </p:cNvPr>
          <p:cNvPicPr>
            <a:picLocks noChangeAspect="1"/>
          </p:cNvPicPr>
          <p:nvPr/>
        </p:nvPicPr>
        <p:blipFill>
          <a:blip r:embed="rId3"/>
          <a:stretch>
            <a:fillRect/>
          </a:stretch>
        </p:blipFill>
        <p:spPr>
          <a:xfrm>
            <a:off x="1653310" y="4084162"/>
            <a:ext cx="10014911" cy="1319982"/>
          </a:xfrm>
          <a:prstGeom prst="rect">
            <a:avLst/>
          </a:prstGeom>
        </p:spPr>
      </p:pic>
      <p:sp>
        <p:nvSpPr>
          <p:cNvPr id="11" name="Speech Bubble: Rectangle with Corners Rounded 10">
            <a:extLst>
              <a:ext uri="{FF2B5EF4-FFF2-40B4-BE49-F238E27FC236}">
                <a16:creationId xmlns:a16="http://schemas.microsoft.com/office/drawing/2014/main" id="{5D77AC23-39A4-4A6B-B335-6C1AD2B21EFB}"/>
              </a:ext>
            </a:extLst>
          </p:cNvPr>
          <p:cNvSpPr/>
          <p:nvPr/>
        </p:nvSpPr>
        <p:spPr>
          <a:xfrm>
            <a:off x="6096000" y="5958883"/>
            <a:ext cx="4757113" cy="397467"/>
          </a:xfrm>
          <a:prstGeom prst="wedgeRoundRectCallout">
            <a:avLst>
              <a:gd name="adj1" fmla="val 31302"/>
              <a:gd name="adj2" fmla="val -246865"/>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You can view/filter assignees for each issue</a:t>
            </a:r>
          </a:p>
        </p:txBody>
      </p:sp>
    </p:spTree>
    <p:extLst>
      <p:ext uri="{BB962C8B-B14F-4D97-AF65-F5344CB8AC3E}">
        <p14:creationId xmlns:p14="http://schemas.microsoft.com/office/powerpoint/2010/main" val="222628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79" name="Picture 1878">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7F0430A-CE82-4D7E-85AF-FBAF7CB64827}"/>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rtl="0"/>
            <a:r>
              <a:rPr lang="en-US"/>
              <a:t>projects</a:t>
            </a:r>
          </a:p>
        </p:txBody>
      </p:sp>
      <p:sp>
        <p:nvSpPr>
          <p:cNvPr id="4" name="Content Placeholder 3">
            <a:extLst>
              <a:ext uri="{FF2B5EF4-FFF2-40B4-BE49-F238E27FC236}">
                <a16:creationId xmlns:a16="http://schemas.microsoft.com/office/drawing/2014/main" id="{653150C8-AE34-410F-AF54-B900D909C8CE}"/>
              </a:ext>
            </a:extLst>
          </p:cNvPr>
          <p:cNvSpPr>
            <a:spLocks noGrp="1"/>
          </p:cNvSpPr>
          <p:nvPr>
            <p:ph sz="half" idx="2"/>
          </p:nvPr>
        </p:nvSpPr>
        <p:spPr>
          <a:xfrm>
            <a:off x="546100" y="1841500"/>
            <a:ext cx="4508500" cy="5105400"/>
          </a:xfrm>
        </p:spPr>
        <p:txBody>
          <a:bodyPr vert="horz" lIns="91440" tIns="45720" rIns="91440" bIns="45720" rtlCol="0" anchor="ctr">
            <a:normAutofit/>
          </a:bodyPr>
          <a:lstStyle/>
          <a:p>
            <a:pPr algn="l" rtl="0">
              <a:lnSpc>
                <a:spcPct val="90000"/>
              </a:lnSpc>
            </a:pPr>
            <a:r>
              <a:rPr lang="en-US" sz="1900" b="0" i="0" dirty="0"/>
              <a:t>A project is a customizable spreadsheet that integrates with your issues and pull requests</a:t>
            </a:r>
          </a:p>
          <a:p>
            <a:pPr algn="l" rtl="0">
              <a:lnSpc>
                <a:spcPct val="90000"/>
              </a:lnSpc>
            </a:pPr>
            <a:r>
              <a:rPr lang="en-US" sz="1900" b="0" i="0" dirty="0"/>
              <a:t>You can customize the layout by filtering, sorting, and grouping your issues and PRs. You can also add custom fields to track metadata</a:t>
            </a:r>
          </a:p>
          <a:p>
            <a:pPr algn="l" rtl="0">
              <a:lnSpc>
                <a:spcPct val="90000"/>
              </a:lnSpc>
            </a:pPr>
            <a:r>
              <a:rPr lang="en-US" sz="1900" dirty="0"/>
              <a:t>Each teammate can have its own project, with his assigned issues</a:t>
            </a:r>
          </a:p>
          <a:p>
            <a:pPr algn="l" rtl="0">
              <a:lnSpc>
                <a:spcPct val="90000"/>
              </a:lnSpc>
            </a:pPr>
            <a:r>
              <a:rPr lang="en-US" sz="1900" dirty="0"/>
              <a:t>There is an option of automated triggers – triggers that automatically move tasks around</a:t>
            </a:r>
          </a:p>
          <a:p>
            <a:pPr algn="l" rtl="0">
              <a:lnSpc>
                <a:spcPct val="90000"/>
              </a:lnSpc>
            </a:pPr>
            <a:endParaRPr lang="en-US" sz="1400" dirty="0"/>
          </a:p>
          <a:p>
            <a:pPr algn="l" rtl="0">
              <a:lnSpc>
                <a:spcPct val="90000"/>
              </a:lnSpc>
            </a:pPr>
            <a:r>
              <a:rPr lang="en-US" sz="1400" dirty="0">
                <a:hlinkClick r:id="rId4"/>
              </a:rPr>
              <a:t>https://docs.github.com/en/issues/planning-and-tracking-with-projects/learning-about-projects/quickstart-for-projects</a:t>
            </a:r>
            <a:r>
              <a:rPr lang="en-US" sz="1400" dirty="0"/>
              <a:t> </a:t>
            </a:r>
          </a:p>
          <a:p>
            <a:pPr algn="l" rtl="0">
              <a:lnSpc>
                <a:spcPct val="90000"/>
              </a:lnSpc>
            </a:pPr>
            <a:endParaRPr lang="en-US" sz="1400" dirty="0"/>
          </a:p>
        </p:txBody>
      </p:sp>
      <p:pic>
        <p:nvPicPr>
          <p:cNvPr id="23" name="תמונה 22">
            <a:extLst>
              <a:ext uri="{FF2B5EF4-FFF2-40B4-BE49-F238E27FC236}">
                <a16:creationId xmlns:a16="http://schemas.microsoft.com/office/drawing/2014/main" id="{06183836-8E50-183C-3811-B40A714823CF}"/>
              </a:ext>
            </a:extLst>
          </p:cNvPr>
          <p:cNvPicPr>
            <a:picLocks noChangeAspect="1"/>
          </p:cNvPicPr>
          <p:nvPr/>
        </p:nvPicPr>
        <p:blipFill>
          <a:blip r:embed="rId5"/>
          <a:stretch>
            <a:fillRect/>
          </a:stretch>
        </p:blipFill>
        <p:spPr>
          <a:xfrm>
            <a:off x="5289752" y="2052571"/>
            <a:ext cx="6095593" cy="259062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4" name="Speech Bubble: Rectangle with Corners Rounded 11">
            <a:extLst>
              <a:ext uri="{FF2B5EF4-FFF2-40B4-BE49-F238E27FC236}">
                <a16:creationId xmlns:a16="http://schemas.microsoft.com/office/drawing/2014/main" id="{46DF0B5F-5FBF-55F1-6B82-B54234430EFE}"/>
              </a:ext>
            </a:extLst>
          </p:cNvPr>
          <p:cNvSpPr/>
          <p:nvPr/>
        </p:nvSpPr>
        <p:spPr>
          <a:xfrm>
            <a:off x="6094412" y="5700621"/>
            <a:ext cx="2541588" cy="649379"/>
          </a:xfrm>
          <a:prstGeom prst="wedgeRoundRectCallout">
            <a:avLst>
              <a:gd name="adj1" fmla="val 17564"/>
              <a:gd name="adj2" fmla="val -191252"/>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projects to track progress</a:t>
            </a:r>
            <a:endParaRPr lang="en-GB" sz="900" dirty="0">
              <a:solidFill>
                <a:schemeClr val="tx1"/>
              </a:solidFill>
            </a:endParaRPr>
          </a:p>
        </p:txBody>
      </p:sp>
    </p:spTree>
    <p:extLst>
      <p:ext uri="{BB962C8B-B14F-4D97-AF65-F5344CB8AC3E}">
        <p14:creationId xmlns:p14="http://schemas.microsoft.com/office/powerpoint/2010/main" val="557012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rtl="0"/>
            <a:r>
              <a:rPr lang="en-US" dirty="0"/>
              <a:t>Pull requests</a:t>
            </a:r>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802178" y="2261420"/>
            <a:ext cx="4487574" cy="4594794"/>
          </a:xfrm>
        </p:spPr>
        <p:txBody>
          <a:bodyPr vert="horz" lIns="91440" tIns="45720" rIns="91440" bIns="45720" rtlCol="0" anchor="ctr">
            <a:normAutofit/>
          </a:bodyPr>
          <a:lstStyle/>
          <a:p>
            <a:pPr algn="l" rtl="0">
              <a:lnSpc>
                <a:spcPct val="90000"/>
              </a:lnSpc>
            </a:pPr>
            <a:r>
              <a:rPr lang="en-US" sz="1600" b="1" i="0" dirty="0">
                <a:effectLst/>
                <a:latin typeface="Google Sans"/>
              </a:rPr>
              <a:t>Pull requests let you tell others about changes you've pushed to a branch in a repository on GitHub. Once a pull request is opened, you can discuss and review the potential changes with collaborators and add follow-up commits before your changes are merged into the base branch.</a:t>
            </a:r>
            <a:br>
              <a:rPr lang="en-US" sz="1600" b="1" i="0" dirty="0">
                <a:effectLst/>
                <a:latin typeface="Google Sans"/>
              </a:rPr>
            </a:br>
            <a:r>
              <a:rPr lang="en-US" sz="1600" b="1" dirty="0"/>
              <a:t>We have:</a:t>
            </a:r>
          </a:p>
          <a:p>
            <a:pPr marL="0" indent="0" algn="l" rtl="0" fontAlgn="base">
              <a:lnSpc>
                <a:spcPct val="90000"/>
              </a:lnSpc>
              <a:buNone/>
            </a:pPr>
            <a:r>
              <a:rPr lang="en-US" sz="1600" dirty="0"/>
              <a:t>1. Pull Request from a forked repository</a:t>
            </a:r>
          </a:p>
          <a:p>
            <a:pPr marL="0" indent="0" algn="l" rtl="0" fontAlgn="base">
              <a:lnSpc>
                <a:spcPct val="90000"/>
              </a:lnSpc>
              <a:buNone/>
            </a:pPr>
            <a:r>
              <a:rPr lang="en-US" sz="1600" dirty="0"/>
              <a:t>2. Pull Request from a branch within a repository</a:t>
            </a:r>
          </a:p>
          <a:p>
            <a:pPr marL="0" indent="0" algn="l" rtl="0" fontAlgn="base">
              <a:lnSpc>
                <a:spcPct val="90000"/>
              </a:lnSpc>
              <a:buNone/>
            </a:pPr>
            <a:endParaRPr lang="en-US" sz="1600" dirty="0"/>
          </a:p>
          <a:p>
            <a:pPr marL="0" indent="0" algn="l" rtl="0" fontAlgn="base">
              <a:lnSpc>
                <a:spcPct val="90000"/>
              </a:lnSpc>
              <a:buNone/>
            </a:pPr>
            <a:r>
              <a:rPr lang="en-GB" sz="1600" dirty="0"/>
              <a:t>We can link an issue to a pull request in order to trace changes made to relevant code or tests added in order to handle the requirement associated with that specific issue.</a:t>
            </a:r>
            <a:endParaRPr lang="en-IL" sz="1600" dirty="0"/>
          </a:p>
          <a:p>
            <a:pPr marL="0" indent="0" algn="l" rtl="0" fontAlgn="base">
              <a:lnSpc>
                <a:spcPct val="90000"/>
              </a:lnSpc>
              <a:buNone/>
            </a:pPr>
            <a:endParaRPr lang="en-US" sz="1600" dirty="0"/>
          </a:p>
        </p:txBody>
      </p:sp>
      <p:pic>
        <p:nvPicPr>
          <p:cNvPr id="4" name="תמונה 3">
            <a:extLst>
              <a:ext uri="{FF2B5EF4-FFF2-40B4-BE49-F238E27FC236}">
                <a16:creationId xmlns:a16="http://schemas.microsoft.com/office/drawing/2014/main" id="{90332731-169E-3D00-705C-24AAC237A44C}"/>
              </a:ext>
            </a:extLst>
          </p:cNvPr>
          <p:cNvPicPr>
            <a:picLocks noChangeAspect="1"/>
          </p:cNvPicPr>
          <p:nvPr/>
        </p:nvPicPr>
        <p:blipFill>
          <a:blip r:embed="rId4"/>
          <a:stretch>
            <a:fillRect/>
          </a:stretch>
        </p:blipFill>
        <p:spPr>
          <a:xfrm>
            <a:off x="5289752" y="2829759"/>
            <a:ext cx="6095593" cy="103625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peech Bubble: Rectangle with Corners Rounded 11">
            <a:extLst>
              <a:ext uri="{FF2B5EF4-FFF2-40B4-BE49-F238E27FC236}">
                <a16:creationId xmlns:a16="http://schemas.microsoft.com/office/drawing/2014/main" id="{8310806A-C9E5-BA04-8977-17929876C6FB}"/>
              </a:ext>
            </a:extLst>
          </p:cNvPr>
          <p:cNvSpPr/>
          <p:nvPr/>
        </p:nvSpPr>
        <p:spPr>
          <a:xfrm>
            <a:off x="6869383" y="4407820"/>
            <a:ext cx="4345636" cy="397467"/>
          </a:xfrm>
          <a:prstGeom prst="wedgeRoundRectCallout">
            <a:avLst>
              <a:gd name="adj1" fmla="val 30600"/>
              <a:gd name="adj2" fmla="val -277496"/>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Add new pull request</a:t>
            </a:r>
          </a:p>
        </p:txBody>
      </p:sp>
    </p:spTree>
    <p:extLst>
      <p:ext uri="{BB962C8B-B14F-4D97-AF65-F5344CB8AC3E}">
        <p14:creationId xmlns:p14="http://schemas.microsoft.com/office/powerpoint/2010/main" val="1131115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B0A28-EAE9-4342-83F3-35ACFDDE4FC3}"/>
              </a:ext>
            </a:extLst>
          </p:cNvPr>
          <p:cNvSpPr>
            <a:spLocks noGrp="1"/>
          </p:cNvSpPr>
          <p:nvPr>
            <p:ph type="title"/>
          </p:nvPr>
        </p:nvSpPr>
        <p:spPr/>
        <p:txBody>
          <a:bodyPr/>
          <a:lstStyle/>
          <a:p>
            <a:r>
              <a:rPr lang="en-GB" dirty="0"/>
              <a:t>Traceability between requirements to code</a:t>
            </a:r>
            <a:endParaRPr lang="en-IL" dirty="0"/>
          </a:p>
        </p:txBody>
      </p:sp>
      <p:sp>
        <p:nvSpPr>
          <p:cNvPr id="15" name="Speech Bubble: Rectangle with Corners Rounded 14">
            <a:extLst>
              <a:ext uri="{FF2B5EF4-FFF2-40B4-BE49-F238E27FC236}">
                <a16:creationId xmlns:a16="http://schemas.microsoft.com/office/drawing/2014/main" id="{9D248D51-4C1A-4057-A26C-792DCBA3704D}"/>
              </a:ext>
            </a:extLst>
          </p:cNvPr>
          <p:cNvSpPr/>
          <p:nvPr/>
        </p:nvSpPr>
        <p:spPr>
          <a:xfrm>
            <a:off x="3839961" y="1849143"/>
            <a:ext cx="3823103" cy="1261520"/>
          </a:xfrm>
          <a:prstGeom prst="wedgeRoundRectCallout">
            <a:avLst>
              <a:gd name="adj1" fmla="val 69161"/>
              <a:gd name="adj2" fmla="val 171189"/>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Pull request associated with an issue (with relevant changes to code) can be viewed through the project board.</a:t>
            </a:r>
            <a:endParaRPr lang="en-GB" sz="2000" dirty="0">
              <a:solidFill>
                <a:schemeClr val="tx1"/>
              </a:solidFill>
            </a:endParaRPr>
          </a:p>
        </p:txBody>
      </p:sp>
      <p:sp>
        <p:nvSpPr>
          <p:cNvPr id="16" name="Speech Bubble: Rectangle with Corners Rounded 15">
            <a:extLst>
              <a:ext uri="{FF2B5EF4-FFF2-40B4-BE49-F238E27FC236}">
                <a16:creationId xmlns:a16="http://schemas.microsoft.com/office/drawing/2014/main" id="{0EFC5CD3-51C1-4B9A-82E6-C4620F850292}"/>
              </a:ext>
            </a:extLst>
          </p:cNvPr>
          <p:cNvSpPr/>
          <p:nvPr/>
        </p:nvSpPr>
        <p:spPr>
          <a:xfrm>
            <a:off x="572948" y="2798240"/>
            <a:ext cx="2890187" cy="1261520"/>
          </a:xfrm>
          <a:prstGeom prst="wedgeRoundRectCallout">
            <a:avLst>
              <a:gd name="adj1" fmla="val 172840"/>
              <a:gd name="adj2" fmla="val 202971"/>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We can also view the pull requests associated with the issue from the issues page.</a:t>
            </a:r>
            <a:endParaRPr lang="en-GB" sz="2000" dirty="0">
              <a:solidFill>
                <a:schemeClr val="tx1"/>
              </a:solidFill>
            </a:endParaRPr>
          </a:p>
        </p:txBody>
      </p:sp>
    </p:spTree>
    <p:extLst>
      <p:ext uri="{BB962C8B-B14F-4D97-AF65-F5344CB8AC3E}">
        <p14:creationId xmlns:p14="http://schemas.microsoft.com/office/powerpoint/2010/main" val="1720911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2" name="Rectangle 21">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5D301-74C2-4860-A536-6709E35AC71C}"/>
              </a:ext>
            </a:extLst>
          </p:cNvPr>
          <p:cNvSpPr>
            <a:spLocks noGrp="1"/>
          </p:cNvSpPr>
          <p:nvPr>
            <p:ph type="title"/>
          </p:nvPr>
        </p:nvSpPr>
        <p:spPr>
          <a:xfrm>
            <a:off x="1051733" y="1066801"/>
            <a:ext cx="3659389" cy="4557849"/>
          </a:xfrm>
        </p:spPr>
        <p:txBody>
          <a:bodyPr vert="horz" lIns="91440" tIns="45720" rIns="91440" bIns="45720" rtlCol="0" anchor="ctr">
            <a:normAutofit/>
          </a:bodyPr>
          <a:lstStyle/>
          <a:p>
            <a:pPr rtl="0"/>
            <a:r>
              <a:rPr lang="en-US" dirty="0"/>
              <a:t>Notification</a:t>
            </a:r>
          </a:p>
        </p:txBody>
      </p:sp>
      <p:cxnSp>
        <p:nvCxnSpPr>
          <p:cNvPr id="24" name="Straight Connector 23">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2D814EF9-C081-4E83-A949-9265ADED27CE}"/>
              </a:ext>
            </a:extLst>
          </p:cNvPr>
          <p:cNvSpPr>
            <a:spLocks noGrp="1"/>
          </p:cNvSpPr>
          <p:nvPr>
            <p:ph type="dt" sz="half" idx="10"/>
          </p:nvPr>
        </p:nvSpPr>
        <p:spPr>
          <a:xfrm>
            <a:off x="8305800" y="5870575"/>
            <a:ext cx="2573034" cy="377825"/>
          </a:xfrm>
        </p:spPr>
        <p:txBody>
          <a:bodyPr vert="horz" lIns="91440" tIns="45720" rIns="91440" bIns="45720" rtlCol="0" anchor="ctr">
            <a:normAutofit/>
          </a:bodyPr>
          <a:lstStyle/>
          <a:p>
            <a:pPr>
              <a:spcAft>
                <a:spcPts val="600"/>
              </a:spcAft>
            </a:pPr>
            <a:r>
              <a:rPr lang="en-US"/>
              <a:t> </a:t>
            </a:r>
          </a:p>
        </p:txBody>
      </p:sp>
      <p:sp>
        <p:nvSpPr>
          <p:cNvPr id="3" name="Content Placeholder 2">
            <a:extLst>
              <a:ext uri="{FF2B5EF4-FFF2-40B4-BE49-F238E27FC236}">
                <a16:creationId xmlns:a16="http://schemas.microsoft.com/office/drawing/2014/main" id="{685913B0-FCA5-8C47-0782-49C878FF0EAE}"/>
              </a:ext>
            </a:extLst>
          </p:cNvPr>
          <p:cNvSpPr txBox="1">
            <a:spLocks/>
          </p:cNvSpPr>
          <p:nvPr/>
        </p:nvSpPr>
        <p:spPr>
          <a:xfrm>
            <a:off x="6197600" y="3956006"/>
            <a:ext cx="4399813" cy="2579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L" b="1" dirty="0"/>
          </a:p>
        </p:txBody>
      </p:sp>
      <p:sp>
        <p:nvSpPr>
          <p:cNvPr id="5" name="Content Placeholder 2">
            <a:extLst>
              <a:ext uri="{FF2B5EF4-FFF2-40B4-BE49-F238E27FC236}">
                <a16:creationId xmlns:a16="http://schemas.microsoft.com/office/drawing/2014/main" id="{7C630513-FD2D-F30D-68D6-A5E0B32548D3}"/>
              </a:ext>
            </a:extLst>
          </p:cNvPr>
          <p:cNvSpPr txBox="1">
            <a:spLocks/>
          </p:cNvSpPr>
          <p:nvPr/>
        </p:nvSpPr>
        <p:spPr>
          <a:xfrm>
            <a:off x="6197600" y="1314898"/>
            <a:ext cx="4399813" cy="2579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L" b="1" dirty="0"/>
          </a:p>
        </p:txBody>
      </p:sp>
      <p:sp>
        <p:nvSpPr>
          <p:cNvPr id="28" name="Content Placeholder 2">
            <a:extLst>
              <a:ext uri="{FF2B5EF4-FFF2-40B4-BE49-F238E27FC236}">
                <a16:creationId xmlns:a16="http://schemas.microsoft.com/office/drawing/2014/main" id="{5750EA08-101A-7A74-8D40-856FA385FC6F}"/>
              </a:ext>
            </a:extLst>
          </p:cNvPr>
          <p:cNvSpPr txBox="1">
            <a:spLocks/>
          </p:cNvSpPr>
          <p:nvPr/>
        </p:nvSpPr>
        <p:spPr>
          <a:xfrm>
            <a:off x="6197600" y="3956006"/>
            <a:ext cx="4399813" cy="2579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L" b="1" dirty="0"/>
          </a:p>
        </p:txBody>
      </p:sp>
      <p:sp>
        <p:nvSpPr>
          <p:cNvPr id="30" name="Content Placeholder 2">
            <a:extLst>
              <a:ext uri="{FF2B5EF4-FFF2-40B4-BE49-F238E27FC236}">
                <a16:creationId xmlns:a16="http://schemas.microsoft.com/office/drawing/2014/main" id="{1260E15C-72D3-67A1-A7AA-533F687B8026}"/>
              </a:ext>
            </a:extLst>
          </p:cNvPr>
          <p:cNvSpPr txBox="1">
            <a:spLocks/>
          </p:cNvSpPr>
          <p:nvPr/>
        </p:nvSpPr>
        <p:spPr>
          <a:xfrm>
            <a:off x="6197600" y="1314898"/>
            <a:ext cx="4399813" cy="2579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L" b="1" dirty="0"/>
          </a:p>
        </p:txBody>
      </p:sp>
      <p:graphicFrame>
        <p:nvGraphicFramePr>
          <p:cNvPr id="32" name="Content Placeholder 3">
            <a:extLst>
              <a:ext uri="{FF2B5EF4-FFF2-40B4-BE49-F238E27FC236}">
                <a16:creationId xmlns:a16="http://schemas.microsoft.com/office/drawing/2014/main" id="{D4F74EEF-71C8-532F-189D-C26EA03A59D1}"/>
              </a:ext>
            </a:extLst>
          </p:cNvPr>
          <p:cNvGraphicFramePr>
            <a:graphicFrameLocks/>
          </p:cNvGraphicFramePr>
          <p:nvPr>
            <p:extLst>
              <p:ext uri="{D42A27DB-BD31-4B8C-83A1-F6EECF244321}">
                <p14:modId xmlns:p14="http://schemas.microsoft.com/office/powerpoint/2010/main" val="3977333208"/>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5" name="מציין מיקום תוכן 34">
            <a:extLst>
              <a:ext uri="{FF2B5EF4-FFF2-40B4-BE49-F238E27FC236}">
                <a16:creationId xmlns:a16="http://schemas.microsoft.com/office/drawing/2014/main" id="{600B8645-8533-435E-893B-2DE21219C8B2}"/>
              </a:ext>
            </a:extLst>
          </p:cNvPr>
          <p:cNvSpPr>
            <a:spLocks noGrp="1"/>
          </p:cNvSpPr>
          <p:nvPr>
            <p:ph sz="half" idx="2"/>
          </p:nvPr>
        </p:nvSpPr>
        <p:spPr>
          <a:xfrm>
            <a:off x="1051733" y="2704545"/>
            <a:ext cx="4996923" cy="2920998"/>
          </a:xfrm>
        </p:spPr>
        <p:txBody>
          <a:bodyPr/>
          <a:lstStyle/>
          <a:p>
            <a:endParaRPr lang="en-US" dirty="0"/>
          </a:p>
          <a:p>
            <a:endParaRPr lang="en-US" dirty="0"/>
          </a:p>
          <a:p>
            <a:endParaRPr lang="en-US" dirty="0"/>
          </a:p>
          <a:p>
            <a:pPr marL="0" indent="0" algn="l">
              <a:buNone/>
            </a:pPr>
            <a:r>
              <a:rPr lang="en-GB" dirty="0"/>
              <a:t>Code reviews and pull requests</a:t>
            </a:r>
            <a:endParaRPr lang="he-IL" dirty="0"/>
          </a:p>
        </p:txBody>
      </p:sp>
    </p:spTree>
    <p:extLst>
      <p:ext uri="{BB962C8B-B14F-4D97-AF65-F5344CB8AC3E}">
        <p14:creationId xmlns:p14="http://schemas.microsoft.com/office/powerpoint/2010/main" val="3340969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F931C6B-3926-4BBA-97AD-1FE1503055E0}"/>
              </a:ext>
            </a:extLst>
          </p:cNvPr>
          <p:cNvSpPr>
            <a:spLocks noGrp="1"/>
          </p:cNvSpPr>
          <p:nvPr>
            <p:ph type="title"/>
          </p:nvPr>
        </p:nvSpPr>
        <p:spPr>
          <a:xfrm>
            <a:off x="619951" y="-1896535"/>
            <a:ext cx="3746091" cy="5571072"/>
          </a:xfrm>
        </p:spPr>
        <p:txBody>
          <a:bodyPr vert="horz" lIns="91440" tIns="45720" rIns="91440" bIns="45720" rtlCol="0" anchor="ctr">
            <a:normAutofit/>
          </a:bodyPr>
          <a:lstStyle/>
          <a:p>
            <a:pPr rtl="0"/>
            <a:r>
              <a:rPr lang="en-US" dirty="0"/>
              <a:t>Wiki</a:t>
            </a:r>
          </a:p>
        </p:txBody>
      </p:sp>
      <p:sp>
        <p:nvSpPr>
          <p:cNvPr id="4" name="Content Placeholder 3">
            <a:extLst>
              <a:ext uri="{FF2B5EF4-FFF2-40B4-BE49-F238E27FC236}">
                <a16:creationId xmlns:a16="http://schemas.microsoft.com/office/drawing/2014/main" id="{CF12D147-9437-4493-9773-8B7649645F55}"/>
              </a:ext>
            </a:extLst>
          </p:cNvPr>
          <p:cNvSpPr>
            <a:spLocks noGrp="1"/>
          </p:cNvSpPr>
          <p:nvPr>
            <p:ph sz="half" idx="2"/>
          </p:nvPr>
        </p:nvSpPr>
        <p:spPr>
          <a:xfrm>
            <a:off x="435345" y="889001"/>
            <a:ext cx="11040533" cy="3731891"/>
          </a:xfrm>
        </p:spPr>
        <p:txBody>
          <a:bodyPr vert="horz" lIns="91440" tIns="45720" rIns="91440" bIns="45720" rtlCol="0" anchor="ctr">
            <a:normAutofit/>
          </a:bodyPr>
          <a:lstStyle/>
          <a:p>
            <a:pPr algn="l" rtl="0"/>
            <a:r>
              <a:rPr lang="en-US" sz="1700" b="0" i="0" dirty="0"/>
              <a:t>With wikis, you can write content just like everywhere else on GitHub. by  use open-source Markup library to convert different formats into HTML, so you can choose to write in Markdown or any other supported format.</a:t>
            </a:r>
          </a:p>
          <a:p>
            <a:pPr algn="l" rtl="0"/>
            <a:r>
              <a:rPr lang="en-US" sz="1700" b="0" i="0" dirty="0"/>
              <a:t>You can use Markdown to add rendered math expressions, diagrams, maps, and 3D models to your wiki.</a:t>
            </a:r>
            <a:br>
              <a:rPr lang="en-US" sz="1700" b="0" i="0" dirty="0"/>
            </a:br>
            <a:r>
              <a:rPr lang="en-US" sz="1700" b="0" i="0" dirty="0"/>
              <a:t>Every GitHub repository comes with a section for hosting documentation, called a wiki </a:t>
            </a:r>
          </a:p>
          <a:p>
            <a:pPr algn="l" rtl="0"/>
            <a:r>
              <a:rPr lang="en-US" sz="1700" b="0" i="0" dirty="0"/>
              <a:t>We can use this to provide detailed information about the project - its design, its purpose, and its goals </a:t>
            </a:r>
          </a:p>
          <a:p>
            <a:pPr algn="l" rtl="0"/>
            <a:r>
              <a:rPr lang="en-US" sz="1700" b="0" i="0" dirty="0"/>
              <a:t>It can also include any other additional documentation that will help others use and contribute to the project</a:t>
            </a:r>
            <a:endParaRPr lang="en-US" sz="1700" dirty="0"/>
          </a:p>
        </p:txBody>
      </p:sp>
      <p:pic>
        <p:nvPicPr>
          <p:cNvPr id="5" name="תמונה 4">
            <a:extLst>
              <a:ext uri="{FF2B5EF4-FFF2-40B4-BE49-F238E27FC236}">
                <a16:creationId xmlns:a16="http://schemas.microsoft.com/office/drawing/2014/main" id="{DCD8848F-BC57-7ED9-3186-367233B16DEA}"/>
              </a:ext>
            </a:extLst>
          </p:cNvPr>
          <p:cNvPicPr>
            <a:picLocks noChangeAspect="1"/>
          </p:cNvPicPr>
          <p:nvPr/>
        </p:nvPicPr>
        <p:blipFill>
          <a:blip r:embed="rId4"/>
          <a:stretch>
            <a:fillRect/>
          </a:stretch>
        </p:blipFill>
        <p:spPr>
          <a:xfrm>
            <a:off x="4882427" y="4542503"/>
            <a:ext cx="6493331" cy="167203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Date Placeholder 6">
            <a:extLst>
              <a:ext uri="{FF2B5EF4-FFF2-40B4-BE49-F238E27FC236}">
                <a16:creationId xmlns:a16="http://schemas.microsoft.com/office/drawing/2014/main" id="{6E69859D-AFC1-4337-9830-9DCFDCB121D0}"/>
              </a:ext>
            </a:extLst>
          </p:cNvPr>
          <p:cNvSpPr>
            <a:spLocks noGrp="1"/>
          </p:cNvSpPr>
          <p:nvPr>
            <p:ph type="dt" sz="half" idx="10"/>
          </p:nvPr>
        </p:nvSpPr>
        <p:spPr>
          <a:xfrm>
            <a:off x="9286517" y="6391687"/>
            <a:ext cx="1600200" cy="377825"/>
          </a:xfrm>
        </p:spPr>
        <p:txBody>
          <a:bodyPr vert="horz" lIns="91440" tIns="45720" rIns="91440" bIns="45720" rtlCol="0" anchor="ctr">
            <a:normAutofit/>
          </a:bodyPr>
          <a:lstStyle/>
          <a:p>
            <a:pPr defTabSz="914400">
              <a:spcAft>
                <a:spcPts val="600"/>
              </a:spcAft>
            </a:pPr>
            <a:r>
              <a:rPr lang="en-US"/>
              <a:t> </a:t>
            </a:r>
          </a:p>
        </p:txBody>
      </p:sp>
    </p:spTree>
    <p:extLst>
      <p:ext uri="{BB962C8B-B14F-4D97-AF65-F5344CB8AC3E}">
        <p14:creationId xmlns:p14="http://schemas.microsoft.com/office/powerpoint/2010/main" val="3288776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7054146" y="315824"/>
            <a:ext cx="3352256" cy="3746634"/>
          </a:xfrm>
        </p:spPr>
        <p:txBody>
          <a:bodyPr vert="horz" lIns="91440" tIns="45720" rIns="91440" bIns="45720" rtlCol="0" anchor="b">
            <a:normAutofit/>
          </a:bodyPr>
          <a:lstStyle/>
          <a:p>
            <a:pPr algn="r" rtl="0"/>
            <a:r>
              <a:rPr lang="en-US" sz="4800" dirty="0">
                <a:solidFill>
                  <a:schemeClr val="tx1"/>
                </a:solidFill>
              </a:rPr>
              <a:t>GitHub Code Flow</a:t>
            </a:r>
          </a:p>
        </p:txBody>
      </p:sp>
      <p:pic>
        <p:nvPicPr>
          <p:cNvPr id="4" name="Picture 3" descr="Data concept">
            <a:extLst>
              <a:ext uri="{FF2B5EF4-FFF2-40B4-BE49-F238E27FC236}">
                <a16:creationId xmlns:a16="http://schemas.microsoft.com/office/drawing/2014/main" id="{ED302248-0378-5E2B-7185-509C2DFCADFE}"/>
              </a:ext>
            </a:extLst>
          </p:cNvPr>
          <p:cNvPicPr>
            <a:picLocks noChangeAspect="1"/>
          </p:cNvPicPr>
          <p:nvPr/>
        </p:nvPicPr>
        <p:blipFill rotWithShape="1">
          <a:blip r:embed="rId4"/>
          <a:srcRect r="17400"/>
          <a:stretch/>
        </p:blipFill>
        <p:spPr>
          <a:xfrm>
            <a:off x="-101600" y="-374921"/>
            <a:ext cx="7267411" cy="76531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01432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a:xfrm>
            <a:off x="685801" y="609600"/>
            <a:ext cx="10131425" cy="1456267"/>
          </a:xfrm>
        </p:spPr>
        <p:txBody>
          <a:bodyPr>
            <a:normAutofit/>
          </a:bodyPr>
          <a:lstStyle/>
          <a:p>
            <a:r>
              <a:rPr lang="en-US" dirty="0">
                <a:latin typeface="+mn-lt"/>
              </a:rPr>
              <a:t>GitHub Code Flow</a:t>
            </a:r>
          </a:p>
        </p:txBody>
      </p:sp>
      <p:graphicFrame>
        <p:nvGraphicFramePr>
          <p:cNvPr id="9" name="Content Placeholder 4" descr="timeline SmartArt graphic">
            <a:extLst>
              <a:ext uri="{FF2B5EF4-FFF2-40B4-BE49-F238E27FC236}">
                <a16:creationId xmlns:a16="http://schemas.microsoft.com/office/drawing/2014/main" id="{F1FE7965-FFF1-4D76-8410-67C3D7905909}"/>
              </a:ext>
            </a:extLst>
          </p:cNvPr>
          <p:cNvGraphicFramePr>
            <a:graphicFrameLocks noGrp="1"/>
          </p:cNvGraphicFramePr>
          <p:nvPr>
            <p:ph idx="1"/>
            <p:extLst>
              <p:ext uri="{D42A27DB-BD31-4B8C-83A1-F6EECF244321}">
                <p14:modId xmlns:p14="http://schemas.microsoft.com/office/powerpoint/2010/main" val="3116656989"/>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תיבת טקסט 1">
            <a:extLst>
              <a:ext uri="{FF2B5EF4-FFF2-40B4-BE49-F238E27FC236}">
                <a16:creationId xmlns:a16="http://schemas.microsoft.com/office/drawing/2014/main" id="{92343B1C-EA8A-CC3C-88B3-08C8A3560D25}"/>
              </a:ext>
            </a:extLst>
          </p:cNvPr>
          <p:cNvSpPr txBox="1"/>
          <p:nvPr/>
        </p:nvSpPr>
        <p:spPr>
          <a:xfrm>
            <a:off x="1524000" y="2336800"/>
            <a:ext cx="301686" cy="369332"/>
          </a:xfrm>
          <a:prstGeom prst="rect">
            <a:avLst/>
          </a:prstGeom>
          <a:noFill/>
        </p:spPr>
        <p:txBody>
          <a:bodyPr wrap="none" rtlCol="1">
            <a:spAutoFit/>
          </a:bodyPr>
          <a:lstStyle/>
          <a:p>
            <a:r>
              <a:rPr lang="en-US" dirty="0"/>
              <a:t>1</a:t>
            </a:r>
            <a:endParaRPr lang="he-IL" dirty="0"/>
          </a:p>
        </p:txBody>
      </p:sp>
      <p:sp>
        <p:nvSpPr>
          <p:cNvPr id="3" name="תיבת טקסט 2">
            <a:extLst>
              <a:ext uri="{FF2B5EF4-FFF2-40B4-BE49-F238E27FC236}">
                <a16:creationId xmlns:a16="http://schemas.microsoft.com/office/drawing/2014/main" id="{8D12049D-36E3-D4E7-6898-5D95F231AF35}"/>
              </a:ext>
            </a:extLst>
          </p:cNvPr>
          <p:cNvSpPr txBox="1"/>
          <p:nvPr/>
        </p:nvSpPr>
        <p:spPr>
          <a:xfrm>
            <a:off x="4391895" y="2322946"/>
            <a:ext cx="301686" cy="369332"/>
          </a:xfrm>
          <a:prstGeom prst="rect">
            <a:avLst/>
          </a:prstGeom>
          <a:noFill/>
        </p:spPr>
        <p:txBody>
          <a:bodyPr wrap="none" rtlCol="1">
            <a:spAutoFit/>
          </a:bodyPr>
          <a:lstStyle/>
          <a:p>
            <a:r>
              <a:rPr lang="en-US" dirty="0"/>
              <a:t>2</a:t>
            </a:r>
            <a:endParaRPr lang="he-IL" dirty="0"/>
          </a:p>
        </p:txBody>
      </p:sp>
      <p:sp>
        <p:nvSpPr>
          <p:cNvPr id="8" name="תיבת טקסט 7">
            <a:extLst>
              <a:ext uri="{FF2B5EF4-FFF2-40B4-BE49-F238E27FC236}">
                <a16:creationId xmlns:a16="http://schemas.microsoft.com/office/drawing/2014/main" id="{67AB055A-BB0D-E0AF-FB74-A1A2B9A5CD46}"/>
              </a:ext>
            </a:extLst>
          </p:cNvPr>
          <p:cNvSpPr txBox="1"/>
          <p:nvPr/>
        </p:nvSpPr>
        <p:spPr>
          <a:xfrm>
            <a:off x="7302874" y="2336800"/>
            <a:ext cx="301686" cy="369332"/>
          </a:xfrm>
          <a:prstGeom prst="rect">
            <a:avLst/>
          </a:prstGeom>
          <a:noFill/>
        </p:spPr>
        <p:txBody>
          <a:bodyPr wrap="none" rtlCol="1">
            <a:spAutoFit/>
          </a:bodyPr>
          <a:lstStyle/>
          <a:p>
            <a:r>
              <a:rPr lang="en-US" dirty="0"/>
              <a:t>3</a:t>
            </a:r>
            <a:endParaRPr lang="he-IL" dirty="0"/>
          </a:p>
        </p:txBody>
      </p:sp>
      <p:sp>
        <p:nvSpPr>
          <p:cNvPr id="11" name="תיבת טקסט 10">
            <a:extLst>
              <a:ext uri="{FF2B5EF4-FFF2-40B4-BE49-F238E27FC236}">
                <a16:creationId xmlns:a16="http://schemas.microsoft.com/office/drawing/2014/main" id="{48B7CB1E-82B2-E4CE-3E45-3AEBA63B8E58}"/>
              </a:ext>
            </a:extLst>
          </p:cNvPr>
          <p:cNvSpPr txBox="1"/>
          <p:nvPr/>
        </p:nvSpPr>
        <p:spPr>
          <a:xfrm>
            <a:off x="1524000" y="4163787"/>
            <a:ext cx="301686" cy="369332"/>
          </a:xfrm>
          <a:prstGeom prst="rect">
            <a:avLst/>
          </a:prstGeom>
          <a:noFill/>
        </p:spPr>
        <p:txBody>
          <a:bodyPr wrap="none" rtlCol="1">
            <a:spAutoFit/>
          </a:bodyPr>
          <a:lstStyle/>
          <a:p>
            <a:r>
              <a:rPr lang="en-US" dirty="0"/>
              <a:t>4</a:t>
            </a:r>
            <a:endParaRPr lang="he-IL" dirty="0"/>
          </a:p>
        </p:txBody>
      </p:sp>
      <p:sp>
        <p:nvSpPr>
          <p:cNvPr id="12" name="תיבת טקסט 11">
            <a:extLst>
              <a:ext uri="{FF2B5EF4-FFF2-40B4-BE49-F238E27FC236}">
                <a16:creationId xmlns:a16="http://schemas.microsoft.com/office/drawing/2014/main" id="{7105574A-CBE8-D084-2AC0-85C7603D1938}"/>
              </a:ext>
            </a:extLst>
          </p:cNvPr>
          <p:cNvSpPr txBox="1"/>
          <p:nvPr/>
        </p:nvSpPr>
        <p:spPr>
          <a:xfrm>
            <a:off x="4391895" y="4178397"/>
            <a:ext cx="301686" cy="369332"/>
          </a:xfrm>
          <a:prstGeom prst="rect">
            <a:avLst/>
          </a:prstGeom>
          <a:noFill/>
        </p:spPr>
        <p:txBody>
          <a:bodyPr wrap="none" rtlCol="1">
            <a:spAutoFit/>
          </a:bodyPr>
          <a:lstStyle/>
          <a:p>
            <a:r>
              <a:rPr lang="en-US" dirty="0"/>
              <a:t>5</a:t>
            </a:r>
            <a:endParaRPr lang="he-IL" dirty="0"/>
          </a:p>
        </p:txBody>
      </p:sp>
      <p:sp>
        <p:nvSpPr>
          <p:cNvPr id="13" name="תיבת טקסט 12">
            <a:extLst>
              <a:ext uri="{FF2B5EF4-FFF2-40B4-BE49-F238E27FC236}">
                <a16:creationId xmlns:a16="http://schemas.microsoft.com/office/drawing/2014/main" id="{CFB9A83C-D188-86BA-F137-F57D8EFDC0DE}"/>
              </a:ext>
            </a:extLst>
          </p:cNvPr>
          <p:cNvSpPr txBox="1"/>
          <p:nvPr/>
        </p:nvSpPr>
        <p:spPr>
          <a:xfrm>
            <a:off x="7302874" y="4244109"/>
            <a:ext cx="301686" cy="369332"/>
          </a:xfrm>
          <a:prstGeom prst="rect">
            <a:avLst/>
          </a:prstGeom>
          <a:noFill/>
        </p:spPr>
        <p:txBody>
          <a:bodyPr wrap="none" rtlCol="1">
            <a:spAutoFit/>
          </a:bodyPr>
          <a:lstStyle/>
          <a:p>
            <a:r>
              <a:rPr lang="en-US" dirty="0"/>
              <a:t>6</a:t>
            </a:r>
            <a:endParaRPr lang="he-IL" dirty="0"/>
          </a:p>
        </p:txBody>
      </p:sp>
    </p:spTree>
    <p:extLst>
      <p:ext uri="{BB962C8B-B14F-4D97-AF65-F5344CB8AC3E}">
        <p14:creationId xmlns:p14="http://schemas.microsoft.com/office/powerpoint/2010/main" val="18760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666C606-F808-48E4-9712-E0DBC3131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3C7511-5C4B-49F2-9293-ABA92108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63C6984-5246-446C-81C5-800EE68D38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Title 6">
            <a:extLst>
              <a:ext uri="{FF2B5EF4-FFF2-40B4-BE49-F238E27FC236}">
                <a16:creationId xmlns:a16="http://schemas.microsoft.com/office/drawing/2014/main" id="{9E2D9CA0-1791-40C7-A419-1A0FC27F1453}"/>
              </a:ext>
            </a:extLst>
          </p:cNvPr>
          <p:cNvSpPr>
            <a:spLocks noGrp="1"/>
          </p:cNvSpPr>
          <p:nvPr>
            <p:ph type="title"/>
          </p:nvPr>
        </p:nvSpPr>
        <p:spPr>
          <a:xfrm>
            <a:off x="718457" y="531278"/>
            <a:ext cx="3211517" cy="5292579"/>
          </a:xfrm>
        </p:spPr>
        <p:txBody>
          <a:bodyPr>
            <a:normAutofit/>
          </a:bodyPr>
          <a:lstStyle/>
          <a:p>
            <a:r>
              <a:rPr lang="en-US" dirty="0">
                <a:solidFill>
                  <a:srgbClr val="FFFFFF"/>
                </a:solidFill>
                <a:latin typeface="+mn-lt"/>
              </a:rPr>
              <a:t>GitHub Project Workflow</a:t>
            </a:r>
          </a:p>
        </p:txBody>
      </p:sp>
      <p:sp useBgFill="1">
        <p:nvSpPr>
          <p:cNvPr id="21" name="Freeform: Shape 20">
            <a:extLst>
              <a:ext uri="{FF2B5EF4-FFF2-40B4-BE49-F238E27FC236}">
                <a16:creationId xmlns:a16="http://schemas.microsoft.com/office/drawing/2014/main" id="{DE43C4C2-EE74-4F25-A574-5D0AB6ED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sp>
        <p:nvSpPr>
          <p:cNvPr id="4" name="Date Placeholder 3">
            <a:extLst>
              <a:ext uri="{FF2B5EF4-FFF2-40B4-BE49-F238E27FC236}">
                <a16:creationId xmlns:a16="http://schemas.microsoft.com/office/drawing/2014/main" id="{CD545352-0B0C-4D62-B921-1970284FD9B9}"/>
              </a:ext>
            </a:extLst>
          </p:cNvPr>
          <p:cNvSpPr>
            <a:spLocks noGrp="1"/>
          </p:cNvSpPr>
          <p:nvPr>
            <p:ph type="dt" sz="half" idx="10"/>
          </p:nvPr>
        </p:nvSpPr>
        <p:spPr>
          <a:xfrm>
            <a:off x="8589660" y="6222489"/>
            <a:ext cx="1600200" cy="377825"/>
          </a:xfrm>
        </p:spPr>
        <p:txBody>
          <a:bodyPr>
            <a:normAutofit/>
          </a:bodyPr>
          <a:lstStyle/>
          <a:p>
            <a:pPr>
              <a:spcAft>
                <a:spcPts val="600"/>
              </a:spcAft>
            </a:pPr>
            <a:r>
              <a:rPr lang="en-US"/>
              <a:t> </a:t>
            </a:r>
          </a:p>
        </p:txBody>
      </p:sp>
      <p:sp>
        <p:nvSpPr>
          <p:cNvPr id="6" name="Slide Number Placeholder 5">
            <a:extLst>
              <a:ext uri="{FF2B5EF4-FFF2-40B4-BE49-F238E27FC236}">
                <a16:creationId xmlns:a16="http://schemas.microsoft.com/office/drawing/2014/main" id="{1271BFD0-E989-4A8A-BFF6-3E2CFC5F4CD0}"/>
              </a:ext>
            </a:extLst>
          </p:cNvPr>
          <p:cNvSpPr>
            <a:spLocks noGrp="1"/>
          </p:cNvSpPr>
          <p:nvPr>
            <p:ph type="sldNum" sz="quarter" idx="12"/>
          </p:nvPr>
        </p:nvSpPr>
        <p:spPr>
          <a:xfrm>
            <a:off x="10266060" y="6222489"/>
            <a:ext cx="551167" cy="377825"/>
          </a:xfrm>
        </p:spPr>
        <p:txBody>
          <a:bodyPr>
            <a:normAutofit/>
          </a:bodyPr>
          <a:lstStyle/>
          <a:p>
            <a:pPr>
              <a:spcAft>
                <a:spcPts val="600"/>
              </a:spcAft>
            </a:pPr>
            <a:fld id="{2C18C1E5-FB55-42F5-BD6D-9CC153FCDBE6}" type="slidenum">
              <a:rPr lang="en-US" smtClean="0"/>
              <a:pPr>
                <a:spcAft>
                  <a:spcPts val="600"/>
                </a:spcAft>
              </a:pPr>
              <a:t>18</a:t>
            </a:fld>
            <a:endParaRPr lang="en-US"/>
          </a:p>
        </p:txBody>
      </p:sp>
      <p:graphicFrame>
        <p:nvGraphicFramePr>
          <p:cNvPr id="11" name="Content Placeholder 4" descr="timeline SmartArt graphic">
            <a:extLst>
              <a:ext uri="{FF2B5EF4-FFF2-40B4-BE49-F238E27FC236}">
                <a16:creationId xmlns:a16="http://schemas.microsoft.com/office/drawing/2014/main" id="{D9AEADA9-5488-C2F6-8DD2-153F5728902F}"/>
              </a:ext>
            </a:extLst>
          </p:cNvPr>
          <p:cNvGraphicFramePr/>
          <p:nvPr>
            <p:extLst>
              <p:ext uri="{D42A27DB-BD31-4B8C-83A1-F6EECF244321}">
                <p14:modId xmlns:p14="http://schemas.microsoft.com/office/powerpoint/2010/main" val="207388994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815868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DF373-B5D6-4F86-8E13-9DB2240140AA}"/>
              </a:ext>
            </a:extLst>
          </p:cNvPr>
          <p:cNvSpPr>
            <a:spLocks noGrp="1"/>
          </p:cNvSpPr>
          <p:nvPr>
            <p:ph type="title"/>
          </p:nvPr>
        </p:nvSpPr>
        <p:spPr/>
        <p:txBody>
          <a:bodyPr/>
          <a:lstStyle/>
          <a:p>
            <a:r>
              <a:rPr lang="en-US" dirty="0"/>
              <a:t>Summary</a:t>
            </a:r>
          </a:p>
        </p:txBody>
      </p:sp>
      <p:sp>
        <p:nvSpPr>
          <p:cNvPr id="7" name="Content Placeholder 6">
            <a:extLst>
              <a:ext uri="{FF2B5EF4-FFF2-40B4-BE49-F238E27FC236}">
                <a16:creationId xmlns:a16="http://schemas.microsoft.com/office/drawing/2014/main" id="{922901A9-2FA2-4FF9-8C8C-B9DE9921F62D}"/>
              </a:ext>
            </a:extLst>
          </p:cNvPr>
          <p:cNvSpPr>
            <a:spLocks noGrp="1"/>
          </p:cNvSpPr>
          <p:nvPr>
            <p:ph idx="1"/>
          </p:nvPr>
        </p:nvSpPr>
        <p:spPr>
          <a:xfrm>
            <a:off x="510397" y="2706624"/>
            <a:ext cx="4052459" cy="4252976"/>
          </a:xfrm>
        </p:spPr>
        <p:txBody>
          <a:bodyPr>
            <a:normAutofit fontScale="85000" lnSpcReduction="20000"/>
          </a:bodyPr>
          <a:lstStyle/>
          <a:p>
            <a:pPr algn="l"/>
            <a:r>
              <a:rPr lang="en-US" sz="3200" dirty="0"/>
              <a:t>One of the biggest advantages of Git is its branching capabilities. Unlike centralized version control systems, Git branches are cheap and easy to merge. This facilitates the feature branch workflow popular with many Git users. and have a lot of Useful features  </a:t>
            </a:r>
          </a:p>
          <a:p>
            <a:pPr algn="l"/>
            <a:endParaRPr lang="en-US" sz="3200" dirty="0"/>
          </a:p>
        </p:txBody>
      </p:sp>
      <p:sp>
        <p:nvSpPr>
          <p:cNvPr id="10" name="Date Placeholder 6">
            <a:extLst>
              <a:ext uri="{FF2B5EF4-FFF2-40B4-BE49-F238E27FC236}">
                <a16:creationId xmlns:a16="http://schemas.microsoft.com/office/drawing/2014/main" id="{CF62B58B-2DA9-4C80-812B-A2758CC1D30F}"/>
              </a:ext>
            </a:extLst>
          </p:cNvPr>
          <p:cNvSpPr txBox="1">
            <a:spLocks/>
          </p:cNvSpPr>
          <p:nvPr/>
        </p:nvSpPr>
        <p:spPr>
          <a:xfrm>
            <a:off x="629328" y="6356350"/>
            <a:ext cx="1143000" cy="365125"/>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 </a:t>
            </a:r>
            <a:endParaRPr lang="en-US" dirty="0"/>
          </a:p>
        </p:txBody>
      </p:sp>
      <p:sp>
        <p:nvSpPr>
          <p:cNvPr id="3" name="מציין מיקום של תמונה 2">
            <a:extLst>
              <a:ext uri="{FF2B5EF4-FFF2-40B4-BE49-F238E27FC236}">
                <a16:creationId xmlns:a16="http://schemas.microsoft.com/office/drawing/2014/main" id="{09A62C77-6591-7924-7766-4418987F93D6}"/>
              </a:ext>
            </a:extLst>
          </p:cNvPr>
          <p:cNvSpPr>
            <a:spLocks noGrp="1"/>
          </p:cNvSpPr>
          <p:nvPr>
            <p:ph type="pic" sz="quarter" idx="13"/>
          </p:nvPr>
        </p:nvSpPr>
        <p:spPr/>
      </p:sp>
      <p:sp>
        <p:nvSpPr>
          <p:cNvPr id="5" name="מציין מיקום של תמונה 4">
            <a:extLst>
              <a:ext uri="{FF2B5EF4-FFF2-40B4-BE49-F238E27FC236}">
                <a16:creationId xmlns:a16="http://schemas.microsoft.com/office/drawing/2014/main" id="{FE802E8D-CAF3-5BAE-D5CA-F8901FD589F7}"/>
              </a:ext>
            </a:extLst>
          </p:cNvPr>
          <p:cNvSpPr>
            <a:spLocks noGrp="1"/>
          </p:cNvSpPr>
          <p:nvPr>
            <p:ph type="pic" sz="quarter" idx="14"/>
          </p:nvPr>
        </p:nvSpPr>
        <p:spPr/>
      </p:sp>
      <p:sp>
        <p:nvSpPr>
          <p:cNvPr id="12" name="מציין מיקום של תמונה 11">
            <a:extLst>
              <a:ext uri="{FF2B5EF4-FFF2-40B4-BE49-F238E27FC236}">
                <a16:creationId xmlns:a16="http://schemas.microsoft.com/office/drawing/2014/main" id="{CE4E8ED1-9F8E-64FD-6108-6315A449B69A}"/>
              </a:ext>
            </a:extLst>
          </p:cNvPr>
          <p:cNvSpPr>
            <a:spLocks noGrp="1"/>
          </p:cNvSpPr>
          <p:nvPr>
            <p:ph type="pic" sz="quarter" idx="16"/>
          </p:nvPr>
        </p:nvSpPr>
        <p:spPr/>
      </p:sp>
      <p:sp>
        <p:nvSpPr>
          <p:cNvPr id="14" name="מציין מיקום של תמונה 13">
            <a:extLst>
              <a:ext uri="{FF2B5EF4-FFF2-40B4-BE49-F238E27FC236}">
                <a16:creationId xmlns:a16="http://schemas.microsoft.com/office/drawing/2014/main" id="{AF76BE21-4C44-A5E6-770E-A7375CEBF21D}"/>
              </a:ext>
            </a:extLst>
          </p:cNvPr>
          <p:cNvSpPr>
            <a:spLocks noGrp="1"/>
          </p:cNvSpPr>
          <p:nvPr>
            <p:ph type="pic" sz="quarter" idx="15"/>
          </p:nvPr>
        </p:nvSpPr>
        <p:spPr/>
      </p:sp>
      <p:pic>
        <p:nvPicPr>
          <p:cNvPr id="16" name="Picture 3" descr="Data concept">
            <a:extLst>
              <a:ext uri="{FF2B5EF4-FFF2-40B4-BE49-F238E27FC236}">
                <a16:creationId xmlns:a16="http://schemas.microsoft.com/office/drawing/2014/main" id="{9EE0A394-92DD-068C-DAE3-B94433C14B2A}"/>
              </a:ext>
            </a:extLst>
          </p:cNvPr>
          <p:cNvPicPr>
            <a:picLocks noChangeAspect="1"/>
          </p:cNvPicPr>
          <p:nvPr/>
        </p:nvPicPr>
        <p:blipFill rotWithShape="1">
          <a:blip r:embed="rId2"/>
          <a:srcRect r="17400"/>
          <a:stretch/>
        </p:blipFill>
        <p:spPr>
          <a:xfrm>
            <a:off x="5012848" y="-1"/>
            <a:ext cx="7552924" cy="6858000"/>
          </a:xfrm>
          <a:prstGeom prst="rect">
            <a:avLst/>
          </a:prstGeom>
        </p:spPr>
      </p:pic>
    </p:spTree>
    <p:extLst>
      <p:ext uri="{BB962C8B-B14F-4D97-AF65-F5344CB8AC3E}">
        <p14:creationId xmlns:p14="http://schemas.microsoft.com/office/powerpoint/2010/main" val="306516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p:txBody>
          <a:bodyPr>
            <a:normAutofit/>
          </a:bodyPr>
          <a:lstStyle/>
          <a:p>
            <a:r>
              <a:rPr lang="en-US" sz="7200" dirty="0"/>
              <a:t>Introduction</a:t>
            </a:r>
            <a:endParaRPr lang="en-US" dirty="0"/>
          </a:p>
        </p:txBody>
      </p:sp>
      <p:graphicFrame>
        <p:nvGraphicFramePr>
          <p:cNvPr id="15" name="Content Placeholder 4">
            <a:extLst>
              <a:ext uri="{FF2B5EF4-FFF2-40B4-BE49-F238E27FC236}">
                <a16:creationId xmlns:a16="http://schemas.microsoft.com/office/drawing/2014/main" id="{31087BED-2F31-106B-8B9D-D89DEED1FA16}"/>
              </a:ext>
            </a:extLst>
          </p:cNvPr>
          <p:cNvGraphicFramePr>
            <a:graphicFrameLocks noGrp="1"/>
          </p:cNvGraphicFramePr>
          <p:nvPr>
            <p:ph idx="1"/>
            <p:extLst>
              <p:ext uri="{D42A27DB-BD31-4B8C-83A1-F6EECF244321}">
                <p14:modId xmlns:p14="http://schemas.microsoft.com/office/powerpoint/2010/main" val="2168868266"/>
              </p:ext>
            </p:extLst>
          </p:nvPr>
        </p:nvGraphicFramePr>
        <p:xfrm>
          <a:off x="4195985" y="1316052"/>
          <a:ext cx="7742489" cy="6246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Date Placeholder 3">
            <a:extLst>
              <a:ext uri="{FF2B5EF4-FFF2-40B4-BE49-F238E27FC236}">
                <a16:creationId xmlns:a16="http://schemas.microsoft.com/office/drawing/2014/main" id="{63CB4596-01CA-4BF0-A921-A55A4322BC2F}"/>
              </a:ext>
            </a:extLst>
          </p:cNvPr>
          <p:cNvSpPr txBox="1">
            <a:spLocks/>
          </p:cNvSpPr>
          <p:nvPr/>
        </p:nvSpPr>
        <p:spPr>
          <a:xfrm>
            <a:off x="8382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a:t>
            </a:r>
            <a:endParaRPr lang="en-US" dirty="0">
              <a:solidFill>
                <a:schemeClr val="bg1"/>
              </a:solidFill>
            </a:endParaRPr>
          </a:p>
        </p:txBody>
      </p:sp>
      <p:pic>
        <p:nvPicPr>
          <p:cNvPr id="14" name="מציין מיקום של תמונה 13" descr="תמונה שמכילה טקסט, אדם, שולחן, בתוך מבנה&#10;&#10;התיאור נוצר באופן אוטומטי">
            <a:extLst>
              <a:ext uri="{FF2B5EF4-FFF2-40B4-BE49-F238E27FC236}">
                <a16:creationId xmlns:a16="http://schemas.microsoft.com/office/drawing/2014/main" id="{23C55913-3E41-2EBD-9DE2-B674EE4B7DC4}"/>
              </a:ext>
            </a:extLst>
          </p:cNvPr>
          <p:cNvPicPr>
            <a:picLocks noGrp="1" noChangeAspect="1"/>
          </p:cNvPicPr>
          <p:nvPr>
            <p:ph type="pic" sz="quarter" idx="13"/>
          </p:nvPr>
        </p:nvPicPr>
        <p:blipFill>
          <a:blip r:embed="rId7">
            <a:extLst>
              <a:ext uri="{837473B0-CC2E-450A-ABE3-18F120FF3D39}">
                <a1611:picAttrSrcUrl xmlns:a1611="http://schemas.microsoft.com/office/drawing/2016/11/main" r:id="rId8"/>
              </a:ext>
            </a:extLst>
          </a:blip>
          <a:srcRect l="17886" r="17886"/>
          <a:stretch>
            <a:fillRect/>
          </a:stretch>
        </p:blipFill>
        <p:spPr/>
      </p:pic>
      <p:pic>
        <p:nvPicPr>
          <p:cNvPr id="17" name="מציין מיקום של תמונה 16" descr="תמונה שמכילה טקסט, בתוך מבנה, אדם&#10;&#10;התיאור נוצר באופן אוטומטי">
            <a:extLst>
              <a:ext uri="{FF2B5EF4-FFF2-40B4-BE49-F238E27FC236}">
                <a16:creationId xmlns:a16="http://schemas.microsoft.com/office/drawing/2014/main" id="{AA0D4089-9211-B954-7E43-9FCE3C64C7B3}"/>
              </a:ext>
            </a:extLst>
          </p:cNvPr>
          <p:cNvPicPr>
            <a:picLocks noGrp="1" noChangeAspect="1"/>
          </p:cNvPicPr>
          <p:nvPr>
            <p:ph type="pic" sz="quarter" idx="14"/>
          </p:nvPr>
        </p:nvPicPr>
        <p:blipFill>
          <a:blip r:embed="rId9">
            <a:extLst>
              <a:ext uri="{837473B0-CC2E-450A-ABE3-18F120FF3D39}">
                <a1611:picAttrSrcUrl xmlns:a1611="http://schemas.microsoft.com/office/drawing/2016/11/main" r:id="rId10"/>
              </a:ext>
            </a:extLst>
          </a:blip>
          <a:srcRect t="3598" b="3598"/>
          <a:stretch>
            <a:fillRect/>
          </a:stretch>
        </p:blipFill>
        <p:spPr/>
      </p:pic>
    </p:spTree>
    <p:extLst>
      <p:ext uri="{BB962C8B-B14F-4D97-AF65-F5344CB8AC3E}">
        <p14:creationId xmlns:p14="http://schemas.microsoft.com/office/powerpoint/2010/main" val="1795373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45" name="Rectangle 44">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rtl="0"/>
            <a:r>
              <a:rPr lang="en-US" sz="6000">
                <a:solidFill>
                  <a:schemeClr val="tx1"/>
                </a:solidFill>
              </a:rPr>
              <a:t>Thank you</a:t>
            </a:r>
          </a:p>
        </p:txBody>
      </p:sp>
      <p:cxnSp>
        <p:nvCxnSpPr>
          <p:cNvPr id="47" name="Straight Connector 46">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4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9153F4F-A16A-4B8B-9227-2EB4EFA020AA}"/>
              </a:ext>
            </a:extLst>
          </p:cNvPr>
          <p:cNvSpPr>
            <a:spLocks noGrp="1"/>
          </p:cNvSpPr>
          <p:nvPr>
            <p:ph type="title"/>
          </p:nvPr>
        </p:nvSpPr>
        <p:spPr>
          <a:xfrm>
            <a:off x="6675456" y="-224753"/>
            <a:ext cx="3352256" cy="3746634"/>
          </a:xfrm>
        </p:spPr>
        <p:txBody>
          <a:bodyPr vert="horz" lIns="91440" tIns="45720" rIns="91440" bIns="45720" rtlCol="0" anchor="b">
            <a:normAutofit/>
          </a:bodyPr>
          <a:lstStyle/>
          <a:p>
            <a:pPr algn="r" rtl="0"/>
            <a:r>
              <a:rPr lang="en-US" sz="4800" dirty="0">
                <a:solidFill>
                  <a:schemeClr val="tx1"/>
                </a:solidFill>
              </a:rPr>
              <a:t>Features</a:t>
            </a:r>
          </a:p>
        </p:txBody>
      </p:sp>
      <p:pic>
        <p:nvPicPr>
          <p:cNvPr id="4" name="Picture 3">
            <a:extLst>
              <a:ext uri="{FF2B5EF4-FFF2-40B4-BE49-F238E27FC236}">
                <a16:creationId xmlns:a16="http://schemas.microsoft.com/office/drawing/2014/main" id="{65F6B874-3835-C099-091E-FC9462387E5D}"/>
              </a:ext>
            </a:extLst>
          </p:cNvPr>
          <p:cNvPicPr>
            <a:picLocks noChangeAspect="1"/>
          </p:cNvPicPr>
          <p:nvPr/>
        </p:nvPicPr>
        <p:blipFill rotWithShape="1">
          <a:blip r:embed="rId4"/>
          <a:srcRect l="8395" r="18917" b="-1"/>
          <a:stretch/>
        </p:blipFill>
        <p:spPr>
          <a:xfrm>
            <a:off x="-323273" y="-576237"/>
            <a:ext cx="7489053" cy="81962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8765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7FD6002-E7C9-43AE-8B63-5ABE487D94F9}"/>
              </a:ext>
            </a:extLst>
          </p:cNvPr>
          <p:cNvSpPr>
            <a:spLocks noGrp="1"/>
          </p:cNvSpPr>
          <p:nvPr>
            <p:ph type="title"/>
          </p:nvPr>
        </p:nvSpPr>
        <p:spPr>
          <a:xfrm>
            <a:off x="825909" y="808055"/>
            <a:ext cx="3979205" cy="1453363"/>
          </a:xfrm>
        </p:spPr>
        <p:txBody>
          <a:bodyPr vert="horz" lIns="91440" tIns="45720" rIns="91440" bIns="45720" rtlCol="0" anchor="ctr">
            <a:normAutofit/>
          </a:bodyPr>
          <a:lstStyle/>
          <a:p>
            <a:pPr rtl="0"/>
            <a:r>
              <a:rPr lang="en-US" dirty="0"/>
              <a:t>Issues</a:t>
            </a:r>
          </a:p>
        </p:txBody>
      </p:sp>
      <p:sp>
        <p:nvSpPr>
          <p:cNvPr id="15" name="Content Placeholder 14">
            <a:extLst>
              <a:ext uri="{FF2B5EF4-FFF2-40B4-BE49-F238E27FC236}">
                <a16:creationId xmlns:a16="http://schemas.microsoft.com/office/drawing/2014/main" id="{91B932A8-2C41-4CC8-B93B-6E5AD145A60B}"/>
              </a:ext>
            </a:extLst>
          </p:cNvPr>
          <p:cNvSpPr>
            <a:spLocks noGrp="1"/>
          </p:cNvSpPr>
          <p:nvPr>
            <p:ph sz="half" idx="2"/>
          </p:nvPr>
        </p:nvSpPr>
        <p:spPr>
          <a:xfrm>
            <a:off x="802178" y="2261420"/>
            <a:ext cx="4002936" cy="3637935"/>
          </a:xfrm>
        </p:spPr>
        <p:txBody>
          <a:bodyPr vert="horz" lIns="91440" tIns="45720" rIns="91440" bIns="45720" rtlCol="0" anchor="ctr">
            <a:normAutofit/>
          </a:bodyPr>
          <a:lstStyle/>
          <a:p>
            <a:pPr marL="0" lvl="0" indent="0" algn="l" rtl="0">
              <a:buNone/>
            </a:pPr>
            <a:r>
              <a:rPr lang="en-US" b="0" i="0" dirty="0"/>
              <a:t>Issues let you track your work on GitHub, where development happens. When you mention an issue in another issue or pull request, the issue's timeline reflects the cross-reference so that you can keep track of related work. To indicate that work is in progress, you can link an issue to a pull request. When the pull request merges, the linked issue automatically closes.</a:t>
            </a:r>
            <a:endParaRPr lang="en-US" dirty="0"/>
          </a:p>
        </p:txBody>
      </p:sp>
      <p:pic>
        <p:nvPicPr>
          <p:cNvPr id="4" name="תמונה 3">
            <a:extLst>
              <a:ext uri="{FF2B5EF4-FFF2-40B4-BE49-F238E27FC236}">
                <a16:creationId xmlns:a16="http://schemas.microsoft.com/office/drawing/2014/main" id="{AE60A925-6E3C-7E3D-F1D2-B4577F9A2FFC}"/>
              </a:ext>
            </a:extLst>
          </p:cNvPr>
          <p:cNvPicPr>
            <a:picLocks noChangeAspect="1"/>
          </p:cNvPicPr>
          <p:nvPr/>
        </p:nvPicPr>
        <p:blipFill rotWithShape="1">
          <a:blip r:embed="rId4"/>
          <a:srcRect r="11071"/>
          <a:stretch/>
        </p:blipFill>
        <p:spPr>
          <a:xfrm>
            <a:off x="5289752" y="1917018"/>
            <a:ext cx="6095593" cy="2861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19273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תמונה 19">
            <a:extLst>
              <a:ext uri="{FF2B5EF4-FFF2-40B4-BE49-F238E27FC236}">
                <a16:creationId xmlns:a16="http://schemas.microsoft.com/office/drawing/2014/main" id="{CBDC75D4-57B7-D686-A604-1A93CC6960CD}"/>
              </a:ext>
            </a:extLst>
          </p:cNvPr>
          <p:cNvPicPr>
            <a:picLocks noChangeAspect="1"/>
          </p:cNvPicPr>
          <p:nvPr/>
        </p:nvPicPr>
        <p:blipFill>
          <a:blip r:embed="rId2"/>
          <a:stretch>
            <a:fillRect/>
          </a:stretch>
        </p:blipFill>
        <p:spPr>
          <a:xfrm>
            <a:off x="318399" y="1041439"/>
            <a:ext cx="6110088" cy="1086465"/>
          </a:xfrm>
          <a:prstGeom prst="rect">
            <a:avLst/>
          </a:prstGeom>
        </p:spPr>
      </p:pic>
      <p:sp>
        <p:nvSpPr>
          <p:cNvPr id="25" name="Speech Bubble: Rectangle with Corners Rounded 11">
            <a:extLst>
              <a:ext uri="{FF2B5EF4-FFF2-40B4-BE49-F238E27FC236}">
                <a16:creationId xmlns:a16="http://schemas.microsoft.com/office/drawing/2014/main" id="{C404CA9D-6522-6B0B-9475-59D9409B252B}"/>
              </a:ext>
            </a:extLst>
          </p:cNvPr>
          <p:cNvSpPr>
            <a:spLocks/>
          </p:cNvSpPr>
          <p:nvPr/>
        </p:nvSpPr>
        <p:spPr>
          <a:xfrm>
            <a:off x="7058835" y="1307508"/>
            <a:ext cx="991303" cy="425789"/>
          </a:xfrm>
          <a:prstGeom prst="wedgeRoundRectCallout">
            <a:avLst>
              <a:gd name="adj1" fmla="val -155698"/>
              <a:gd name="adj2" fmla="val 30331"/>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tx1"/>
                </a:solidFill>
              </a:rPr>
              <a:t>new issue</a:t>
            </a:r>
            <a:endParaRPr lang="en-US" sz="1200" dirty="0">
              <a:solidFill>
                <a:schemeClr val="tx1"/>
              </a:solidFill>
            </a:endParaRPr>
          </a:p>
        </p:txBody>
      </p:sp>
      <p:sp>
        <p:nvSpPr>
          <p:cNvPr id="26" name="Speech Bubble: Rectangle with Corners Rounded 11">
            <a:extLst>
              <a:ext uri="{FF2B5EF4-FFF2-40B4-BE49-F238E27FC236}">
                <a16:creationId xmlns:a16="http://schemas.microsoft.com/office/drawing/2014/main" id="{445BA9C6-22E5-201F-CAB3-F80F46FD86E8}"/>
              </a:ext>
            </a:extLst>
          </p:cNvPr>
          <p:cNvSpPr>
            <a:spLocks/>
          </p:cNvSpPr>
          <p:nvPr/>
        </p:nvSpPr>
        <p:spPr>
          <a:xfrm>
            <a:off x="9290657" y="4931616"/>
            <a:ext cx="1585133" cy="460813"/>
          </a:xfrm>
          <a:prstGeom prst="wedgeRoundRectCallout">
            <a:avLst>
              <a:gd name="adj1" fmla="val -144507"/>
              <a:gd name="adj2" fmla="val 176531"/>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tx1"/>
                </a:solidFill>
              </a:rPr>
              <a:t>submit issue</a:t>
            </a:r>
            <a:endParaRPr lang="en-US" sz="1200" b="1" dirty="0">
              <a:solidFill>
                <a:schemeClr val="tx1"/>
              </a:solidFill>
            </a:endParaRPr>
          </a:p>
        </p:txBody>
      </p:sp>
      <p:grpSp>
        <p:nvGrpSpPr>
          <p:cNvPr id="30" name="קבוצה 29">
            <a:extLst>
              <a:ext uri="{FF2B5EF4-FFF2-40B4-BE49-F238E27FC236}">
                <a16:creationId xmlns:a16="http://schemas.microsoft.com/office/drawing/2014/main" id="{9714BF93-8F6B-C895-BB2B-DD29A8C6A870}"/>
              </a:ext>
            </a:extLst>
          </p:cNvPr>
          <p:cNvGrpSpPr/>
          <p:nvPr/>
        </p:nvGrpSpPr>
        <p:grpSpPr>
          <a:xfrm>
            <a:off x="2086410" y="3198315"/>
            <a:ext cx="8789382" cy="3171006"/>
            <a:chOff x="1316207" y="2053178"/>
            <a:chExt cx="8789382" cy="3171006"/>
          </a:xfrm>
        </p:grpSpPr>
        <p:pic>
          <p:nvPicPr>
            <p:cNvPr id="22" name="תמונה 21">
              <a:extLst>
                <a:ext uri="{FF2B5EF4-FFF2-40B4-BE49-F238E27FC236}">
                  <a16:creationId xmlns:a16="http://schemas.microsoft.com/office/drawing/2014/main" id="{42EE6514-8C43-20E9-3B8E-86322DE9A91E}"/>
                </a:ext>
              </a:extLst>
            </p:cNvPr>
            <p:cNvPicPr>
              <a:picLocks noChangeAspect="1"/>
            </p:cNvPicPr>
            <p:nvPr/>
          </p:nvPicPr>
          <p:blipFill>
            <a:blip r:embed="rId3"/>
            <a:stretch>
              <a:fillRect/>
            </a:stretch>
          </p:blipFill>
          <p:spPr>
            <a:xfrm>
              <a:off x="1316207" y="2053178"/>
              <a:ext cx="5947873" cy="3171006"/>
            </a:xfrm>
            <a:prstGeom prst="rect">
              <a:avLst/>
            </a:prstGeom>
          </p:spPr>
        </p:pic>
        <p:sp>
          <p:nvSpPr>
            <p:cNvPr id="27" name="Speech Bubble: Rectangle with Corners Rounded 11">
              <a:extLst>
                <a:ext uri="{FF2B5EF4-FFF2-40B4-BE49-F238E27FC236}">
                  <a16:creationId xmlns:a16="http://schemas.microsoft.com/office/drawing/2014/main" id="{88145D3B-7B49-76F6-3739-C484B44E31A8}"/>
                </a:ext>
              </a:extLst>
            </p:cNvPr>
            <p:cNvSpPr>
              <a:spLocks/>
            </p:cNvSpPr>
            <p:nvPr/>
          </p:nvSpPr>
          <p:spPr>
            <a:xfrm>
              <a:off x="8520456" y="3039600"/>
              <a:ext cx="1585133" cy="460813"/>
            </a:xfrm>
            <a:prstGeom prst="wedgeRoundRectCallout">
              <a:avLst>
                <a:gd name="adj1" fmla="val -138038"/>
                <a:gd name="adj2" fmla="val 67116"/>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tx1"/>
                  </a:solidFill>
                </a:rPr>
                <a:t>comment issue</a:t>
              </a:r>
              <a:endParaRPr lang="en-US" sz="1200" b="1" dirty="0">
                <a:solidFill>
                  <a:schemeClr val="tx1"/>
                </a:solidFill>
              </a:endParaRPr>
            </a:p>
          </p:txBody>
        </p:sp>
        <p:sp>
          <p:nvSpPr>
            <p:cNvPr id="28" name="Speech Bubble: Rectangle with Corners Rounded 11">
              <a:extLst>
                <a:ext uri="{FF2B5EF4-FFF2-40B4-BE49-F238E27FC236}">
                  <a16:creationId xmlns:a16="http://schemas.microsoft.com/office/drawing/2014/main" id="{ACFC354C-E558-01D6-9C73-8FBABACD91EA}"/>
                </a:ext>
              </a:extLst>
            </p:cNvPr>
            <p:cNvSpPr>
              <a:spLocks/>
            </p:cNvSpPr>
            <p:nvPr/>
          </p:nvSpPr>
          <p:spPr>
            <a:xfrm>
              <a:off x="8520455" y="2292721"/>
              <a:ext cx="1585133" cy="460813"/>
            </a:xfrm>
            <a:prstGeom prst="wedgeRoundRectCallout">
              <a:avLst>
                <a:gd name="adj1" fmla="val -144507"/>
                <a:gd name="adj2" fmla="val 7453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latin typeface="+mn-lt"/>
                </a:rPr>
                <a:t>Describe the issue</a:t>
              </a:r>
              <a:endParaRPr lang="en-US" sz="1200" b="1" dirty="0">
                <a:solidFill>
                  <a:schemeClr val="tx1"/>
                </a:solidFill>
              </a:endParaRPr>
            </a:p>
          </p:txBody>
        </p:sp>
      </p:grpSp>
      <p:sp>
        <p:nvSpPr>
          <p:cNvPr id="31" name="Speech Bubble: Rectangle with Corners Rounded 10">
            <a:extLst>
              <a:ext uri="{FF2B5EF4-FFF2-40B4-BE49-F238E27FC236}">
                <a16:creationId xmlns:a16="http://schemas.microsoft.com/office/drawing/2014/main" id="{F7B404A7-F5D1-B32C-D9FC-9186827C688A}"/>
              </a:ext>
            </a:extLst>
          </p:cNvPr>
          <p:cNvSpPr/>
          <p:nvPr/>
        </p:nvSpPr>
        <p:spPr>
          <a:xfrm>
            <a:off x="3931064" y="2438187"/>
            <a:ext cx="1782197" cy="356288"/>
          </a:xfrm>
          <a:prstGeom prst="wedgeRoundRectCallout">
            <a:avLst>
              <a:gd name="adj1" fmla="val 131799"/>
              <a:gd name="adj2" fmla="val 449574"/>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t>Create a checklist</a:t>
            </a:r>
            <a:endParaRPr lang="en-IL" sz="1400" b="1" dirty="0"/>
          </a:p>
        </p:txBody>
      </p:sp>
      <p:sp>
        <p:nvSpPr>
          <p:cNvPr id="32" name="Speech Bubble: Rectangle with Corners Rounded 12">
            <a:extLst>
              <a:ext uri="{FF2B5EF4-FFF2-40B4-BE49-F238E27FC236}">
                <a16:creationId xmlns:a16="http://schemas.microsoft.com/office/drawing/2014/main" id="{F78BD0B0-14C9-113D-F553-8C91B57B0BF1}"/>
              </a:ext>
            </a:extLst>
          </p:cNvPr>
          <p:cNvSpPr/>
          <p:nvPr/>
        </p:nvSpPr>
        <p:spPr>
          <a:xfrm>
            <a:off x="6933205" y="2438187"/>
            <a:ext cx="1893087" cy="356288"/>
          </a:xfrm>
          <a:prstGeom prst="wedgeRoundRectCallout">
            <a:avLst>
              <a:gd name="adj1" fmla="val -27122"/>
              <a:gd name="adj2" fmla="val 445559"/>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Mention other user/team</a:t>
            </a:r>
            <a:endParaRPr lang="en-IL" sz="1400" b="1" dirty="0"/>
          </a:p>
        </p:txBody>
      </p:sp>
      <p:sp>
        <p:nvSpPr>
          <p:cNvPr id="34" name="Title 1">
            <a:extLst>
              <a:ext uri="{FF2B5EF4-FFF2-40B4-BE49-F238E27FC236}">
                <a16:creationId xmlns:a16="http://schemas.microsoft.com/office/drawing/2014/main" id="{28B2C29F-8CDF-21A1-D814-A084AEB09C38}"/>
              </a:ext>
            </a:extLst>
          </p:cNvPr>
          <p:cNvSpPr>
            <a:spLocks noGrp="1"/>
          </p:cNvSpPr>
          <p:nvPr>
            <p:ph type="title"/>
          </p:nvPr>
        </p:nvSpPr>
        <p:spPr>
          <a:xfrm>
            <a:off x="230736" y="-87722"/>
            <a:ext cx="10786355" cy="1608124"/>
          </a:xfrm>
        </p:spPr>
        <p:txBody>
          <a:bodyPr vert="horz" lIns="91440" tIns="45720" rIns="91440" bIns="45720" rtlCol="0" anchor="ctr">
            <a:normAutofit/>
          </a:bodyPr>
          <a:lstStyle/>
          <a:p>
            <a:pPr rtl="0"/>
            <a:r>
              <a:rPr lang="en-US" dirty="0"/>
              <a:t>Issues EXAMPLE - create</a:t>
            </a:r>
          </a:p>
        </p:txBody>
      </p:sp>
    </p:spTree>
    <p:extLst>
      <p:ext uri="{BB962C8B-B14F-4D97-AF65-F5344CB8AC3E}">
        <p14:creationId xmlns:p14="http://schemas.microsoft.com/office/powerpoint/2010/main" val="414581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3"/>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16" name="Title 1">
            <a:extLst>
              <a:ext uri="{FF2B5EF4-FFF2-40B4-BE49-F238E27FC236}">
                <a16:creationId xmlns:a16="http://schemas.microsoft.com/office/drawing/2014/main" id="{1051CE96-0ED0-F10D-5048-8C505A61EF56}"/>
              </a:ext>
            </a:extLst>
          </p:cNvPr>
          <p:cNvSpPr>
            <a:spLocks noGrp="1"/>
          </p:cNvSpPr>
          <p:nvPr>
            <p:ph type="title"/>
          </p:nvPr>
        </p:nvSpPr>
        <p:spPr>
          <a:xfrm>
            <a:off x="685801" y="643466"/>
            <a:ext cx="3351530" cy="4995333"/>
          </a:xfrm>
        </p:spPr>
        <p:txBody>
          <a:bodyPr vert="horz" lIns="91440" tIns="45720" rIns="91440" bIns="45720" rtlCol="0" anchor="ctr">
            <a:normAutofit/>
          </a:bodyPr>
          <a:lstStyle/>
          <a:p>
            <a:pPr rtl="0"/>
            <a:r>
              <a:rPr lang="en-US">
                <a:solidFill>
                  <a:srgbClr val="FFFFFF"/>
                </a:solidFill>
              </a:rPr>
              <a:t>Issues EXAMPLE -  after create</a:t>
            </a:r>
          </a:p>
        </p:txBody>
      </p:sp>
      <p:sp useBgFill="1">
        <p:nvSpPr>
          <p:cNvPr id="31" name="Rectangle 28">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קבוצה 9">
            <a:extLst>
              <a:ext uri="{FF2B5EF4-FFF2-40B4-BE49-F238E27FC236}">
                <a16:creationId xmlns:a16="http://schemas.microsoft.com/office/drawing/2014/main" id="{18AD2CDB-BFB2-608E-440E-9C3CBE8E5D72}"/>
              </a:ext>
            </a:extLst>
          </p:cNvPr>
          <p:cNvGrpSpPr/>
          <p:nvPr/>
        </p:nvGrpSpPr>
        <p:grpSpPr>
          <a:xfrm>
            <a:off x="5467509" y="2088206"/>
            <a:ext cx="5886291" cy="2350140"/>
            <a:chOff x="5086180" y="4017107"/>
            <a:chExt cx="6912115" cy="2759707"/>
          </a:xfrm>
        </p:grpSpPr>
        <p:sp>
          <p:nvSpPr>
            <p:cNvPr id="11" name="Speech Bubble: Rectangle with Corners Rounded 11">
              <a:extLst>
                <a:ext uri="{FF2B5EF4-FFF2-40B4-BE49-F238E27FC236}">
                  <a16:creationId xmlns:a16="http://schemas.microsoft.com/office/drawing/2014/main" id="{5C9FCF38-0D2B-442A-9F72-F00D1AC0927A}"/>
                </a:ext>
              </a:extLst>
            </p:cNvPr>
            <p:cNvSpPr>
              <a:spLocks/>
            </p:cNvSpPr>
            <p:nvPr/>
          </p:nvSpPr>
          <p:spPr>
            <a:xfrm>
              <a:off x="5086180" y="4017107"/>
              <a:ext cx="1585133" cy="460813"/>
            </a:xfrm>
            <a:prstGeom prst="wedgeRoundRectCallout">
              <a:avLst>
                <a:gd name="adj1" fmla="val 113193"/>
                <a:gd name="adj2" fmla="val -12628"/>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88620">
                <a:spcAft>
                  <a:spcPts val="600"/>
                </a:spcAft>
              </a:pPr>
              <a:r>
                <a:rPr lang="en-GB" sz="1190" b="1" kern="1200">
                  <a:solidFill>
                    <a:schemeClr val="tx1"/>
                  </a:solidFill>
                  <a:latin typeface="+mn-lt"/>
                  <a:ea typeface="+mn-ea"/>
                  <a:cs typeface="+mn-cs"/>
                </a:rPr>
                <a:t>Example issue</a:t>
              </a:r>
              <a:endParaRPr lang="en-US" sz="1200">
                <a:solidFill>
                  <a:schemeClr val="tx1"/>
                </a:solidFill>
              </a:endParaRPr>
            </a:p>
          </p:txBody>
        </p:sp>
        <p:grpSp>
          <p:nvGrpSpPr>
            <p:cNvPr id="12" name="קבוצה 11">
              <a:extLst>
                <a:ext uri="{FF2B5EF4-FFF2-40B4-BE49-F238E27FC236}">
                  <a16:creationId xmlns:a16="http://schemas.microsoft.com/office/drawing/2014/main" id="{16A4B57F-A339-F118-0784-59DE8C3052D7}"/>
                </a:ext>
              </a:extLst>
            </p:cNvPr>
            <p:cNvGrpSpPr/>
            <p:nvPr/>
          </p:nvGrpSpPr>
          <p:grpSpPr>
            <a:xfrm>
              <a:off x="5086180" y="4042845"/>
              <a:ext cx="6912115" cy="2733969"/>
              <a:chOff x="146711" y="1347286"/>
              <a:chExt cx="11547001" cy="4163427"/>
            </a:xfrm>
          </p:grpSpPr>
          <p:pic>
            <p:nvPicPr>
              <p:cNvPr id="13" name="תמונה 12">
                <a:extLst>
                  <a:ext uri="{FF2B5EF4-FFF2-40B4-BE49-F238E27FC236}">
                    <a16:creationId xmlns:a16="http://schemas.microsoft.com/office/drawing/2014/main" id="{F4244BC0-509B-2CA0-C45F-E7414C0AAA4E}"/>
                  </a:ext>
                </a:extLst>
              </p:cNvPr>
              <p:cNvPicPr>
                <a:picLocks noChangeAspect="1"/>
              </p:cNvPicPr>
              <p:nvPr/>
            </p:nvPicPr>
            <p:blipFill>
              <a:blip r:embed="rId5"/>
              <a:stretch>
                <a:fillRect/>
              </a:stretch>
            </p:blipFill>
            <p:spPr>
              <a:xfrm>
                <a:off x="4247833" y="1347286"/>
                <a:ext cx="7445879" cy="4163427"/>
              </a:xfrm>
              <a:prstGeom prst="rect">
                <a:avLst/>
              </a:prstGeom>
            </p:spPr>
          </p:pic>
          <p:sp>
            <p:nvSpPr>
              <p:cNvPr id="14" name="Speech Bubble: Rectangle with Corners Rounded 10">
                <a:extLst>
                  <a:ext uri="{FF2B5EF4-FFF2-40B4-BE49-F238E27FC236}">
                    <a16:creationId xmlns:a16="http://schemas.microsoft.com/office/drawing/2014/main" id="{C0501E44-EF9B-ADF7-14B5-2BB5C0EBCD08}"/>
                  </a:ext>
                </a:extLst>
              </p:cNvPr>
              <p:cNvSpPr>
                <a:spLocks/>
              </p:cNvSpPr>
              <p:nvPr/>
            </p:nvSpPr>
            <p:spPr>
              <a:xfrm>
                <a:off x="146711" y="2484068"/>
                <a:ext cx="2849742" cy="701750"/>
              </a:xfrm>
              <a:prstGeom prst="wedgeRoundRectCallout">
                <a:avLst>
                  <a:gd name="adj1" fmla="val 123048"/>
                  <a:gd name="adj2" fmla="val 14113"/>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88620">
                  <a:spcAft>
                    <a:spcPts val="600"/>
                  </a:spcAft>
                </a:pPr>
                <a:r>
                  <a:rPr lang="en-GB" sz="1020" b="1" kern="1200">
                    <a:solidFill>
                      <a:schemeClr val="tx1"/>
                    </a:solidFill>
                    <a:latin typeface="+mn-lt"/>
                    <a:ea typeface="+mn-ea"/>
                    <a:cs typeface="+mn-cs"/>
                  </a:rPr>
                  <a:t>react to an issue</a:t>
                </a:r>
                <a:endParaRPr lang="en-US" sz="1100" b="1">
                  <a:solidFill>
                    <a:schemeClr val="tx1"/>
                  </a:solidFill>
                </a:endParaRPr>
              </a:p>
            </p:txBody>
          </p:sp>
          <p:sp>
            <p:nvSpPr>
              <p:cNvPr id="15" name="Speech Bubble: Rectangle with Corners Rounded 13">
                <a:extLst>
                  <a:ext uri="{FF2B5EF4-FFF2-40B4-BE49-F238E27FC236}">
                    <a16:creationId xmlns:a16="http://schemas.microsoft.com/office/drawing/2014/main" id="{97DD4FCB-5B53-C212-ACA1-32CCA0D97C35}"/>
                  </a:ext>
                </a:extLst>
              </p:cNvPr>
              <p:cNvSpPr>
                <a:spLocks/>
              </p:cNvSpPr>
              <p:nvPr/>
            </p:nvSpPr>
            <p:spPr>
              <a:xfrm>
                <a:off x="146711" y="3898719"/>
                <a:ext cx="2242385" cy="795879"/>
              </a:xfrm>
              <a:prstGeom prst="wedgeRoundRectCallout">
                <a:avLst>
                  <a:gd name="adj1" fmla="val 168817"/>
                  <a:gd name="adj2" fmla="val 21547"/>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88620">
                  <a:spcAft>
                    <a:spcPts val="600"/>
                  </a:spcAft>
                </a:pPr>
                <a:r>
                  <a:rPr lang="en-GB" sz="1020" b="1" kern="1200">
                    <a:solidFill>
                      <a:schemeClr val="tx1"/>
                    </a:solidFill>
                    <a:latin typeface="+mn-lt"/>
                    <a:ea typeface="+mn-ea"/>
                    <a:cs typeface="+mn-cs"/>
                  </a:rPr>
                  <a:t>Comments can be made and viewed</a:t>
                </a:r>
                <a:endParaRPr lang="en-US" sz="1100" b="1">
                  <a:solidFill>
                    <a:schemeClr val="tx1"/>
                  </a:solidFill>
                </a:endParaRPr>
              </a:p>
            </p:txBody>
          </p:sp>
        </p:grpSp>
      </p:grpSp>
    </p:spTree>
    <p:extLst>
      <p:ext uri="{BB962C8B-B14F-4D97-AF65-F5344CB8AC3E}">
        <p14:creationId xmlns:p14="http://schemas.microsoft.com/office/powerpoint/2010/main" val="344879573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תיבת טקסט 7">
            <a:extLst>
              <a:ext uri="{FF2B5EF4-FFF2-40B4-BE49-F238E27FC236}">
                <a16:creationId xmlns:a16="http://schemas.microsoft.com/office/drawing/2014/main" id="{498A23A9-0519-A0DA-9FF6-237880706B20}"/>
              </a:ext>
            </a:extLst>
          </p:cNvPr>
          <p:cNvSpPr txBox="1"/>
          <p:nvPr/>
        </p:nvSpPr>
        <p:spPr>
          <a:xfrm>
            <a:off x="1193823" y="2142067"/>
            <a:ext cx="4099947" cy="3649133"/>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dirty="0"/>
              <a:t>You can create or use existing labels to tag issues in order to make it easier for other users to classify the subject of the issue.</a:t>
            </a:r>
          </a:p>
          <a:p>
            <a:pPr>
              <a:spcAft>
                <a:spcPts val="1000"/>
              </a:spcAft>
              <a:buClr>
                <a:schemeClr val="tx1"/>
              </a:buClr>
              <a:buSzPct val="100000"/>
              <a:buFont typeface="Arial"/>
              <a:buChar char="•"/>
            </a:pPr>
            <a:r>
              <a:rPr lang="en-US" dirty="0"/>
              <a:t>Labels can also be used as a way to annotate an issue with custom parameters such as: priority, status, effort, etc.</a:t>
            </a:r>
          </a:p>
          <a:p>
            <a:pPr>
              <a:spcAft>
                <a:spcPts val="1000"/>
              </a:spcAft>
              <a:buClr>
                <a:schemeClr val="tx1"/>
              </a:buClr>
              <a:buSzPct val="100000"/>
              <a:buFont typeface="Arial"/>
              <a:buChar char="•"/>
            </a:pPr>
            <a:r>
              <a:rPr lang="en-GB" dirty="0"/>
              <a:t>You can create new labels, edit existing or delete labels.</a:t>
            </a:r>
          </a:p>
          <a:p>
            <a:pPr>
              <a:spcAft>
                <a:spcPts val="1000"/>
              </a:spcAft>
              <a:buClr>
                <a:schemeClr val="tx1"/>
              </a:buClr>
              <a:buSzPct val="100000"/>
            </a:pPr>
            <a:endParaRPr lang="en-US" dirty="0"/>
          </a:p>
        </p:txBody>
      </p:sp>
      <p:sp>
        <p:nvSpPr>
          <p:cNvPr id="19"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תמונה 9">
            <a:extLst>
              <a:ext uri="{FF2B5EF4-FFF2-40B4-BE49-F238E27FC236}">
                <a16:creationId xmlns:a16="http://schemas.microsoft.com/office/drawing/2014/main" id="{2C7E6C1D-CEC9-CF3C-D06E-904D676F4556}"/>
              </a:ext>
            </a:extLst>
          </p:cNvPr>
          <p:cNvPicPr>
            <a:picLocks noChangeAspect="1"/>
          </p:cNvPicPr>
          <p:nvPr/>
        </p:nvPicPr>
        <p:blipFill>
          <a:blip r:embed="rId4"/>
          <a:stretch>
            <a:fillRect/>
          </a:stretch>
        </p:blipFill>
        <p:spPr>
          <a:xfrm>
            <a:off x="8027245" y="728133"/>
            <a:ext cx="1567286" cy="2497667"/>
          </a:xfrm>
          <a:prstGeom prst="roundRect">
            <a:avLst>
              <a:gd name="adj" fmla="val 5453"/>
            </a:avLst>
          </a:prstGeom>
          <a:ln w="50800" cap="sq" cmpd="dbl">
            <a:noFill/>
            <a:miter lim="800000"/>
          </a:ln>
          <a:effectLst/>
        </p:spPr>
      </p:pic>
      <p:sp>
        <p:nvSpPr>
          <p:cNvPr id="21"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984E46BF-3552-7DCA-9FAF-C55452C6028F}"/>
              </a:ext>
            </a:extLst>
          </p:cNvPr>
          <p:cNvPicPr>
            <a:picLocks noChangeAspect="1"/>
          </p:cNvPicPr>
          <p:nvPr/>
        </p:nvPicPr>
        <p:blipFill>
          <a:blip r:embed="rId5"/>
          <a:stretch>
            <a:fillRect/>
          </a:stretch>
        </p:blipFill>
        <p:spPr>
          <a:xfrm>
            <a:off x="6208709" y="3656409"/>
            <a:ext cx="5204358" cy="2420025"/>
          </a:xfrm>
          <a:prstGeom prst="roundRect">
            <a:avLst>
              <a:gd name="adj" fmla="val 5453"/>
            </a:avLst>
          </a:prstGeom>
          <a:ln w="50800" cap="sq" cmpd="dbl">
            <a:noFill/>
            <a:miter lim="800000"/>
          </a:ln>
          <a:effectLst/>
        </p:spPr>
      </p:pic>
      <p:sp>
        <p:nvSpPr>
          <p:cNvPr id="11" name="Title 1">
            <a:extLst>
              <a:ext uri="{FF2B5EF4-FFF2-40B4-BE49-F238E27FC236}">
                <a16:creationId xmlns:a16="http://schemas.microsoft.com/office/drawing/2014/main" id="{728DD804-107F-0870-6D31-B2FD7FDE4E73}"/>
              </a:ext>
            </a:extLst>
          </p:cNvPr>
          <p:cNvSpPr txBox="1">
            <a:spLocks/>
          </p:cNvSpPr>
          <p:nvPr/>
        </p:nvSpPr>
        <p:spPr>
          <a:xfrm>
            <a:off x="1193823" y="533943"/>
            <a:ext cx="3706762" cy="1608124"/>
          </a:xfrm>
          <a:prstGeom prst="rect">
            <a:avLst/>
          </a:prstGeom>
        </p:spPr>
        <p:txBody>
          <a:bodyPr vert="horz" lIns="91440" tIns="45720" rIns="91440" bIns="45720" rtlCol="0" anchor="ctr">
            <a:normAutofit/>
          </a:bodyPr>
          <a:lstStyle>
            <a:lvl1pPr algn="l" defTabSz="457200" rtl="1" eaLnBrk="1" latinLnBrk="0" hangingPunct="1">
              <a:spcBef>
                <a:spcPct val="0"/>
              </a:spcBef>
              <a:buNone/>
              <a:defRPr sz="360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rtl="0"/>
            <a:r>
              <a:rPr lang="en-US" dirty="0"/>
              <a:t>Issues EXAMPLE – add label</a:t>
            </a:r>
          </a:p>
        </p:txBody>
      </p:sp>
      <p:sp>
        <p:nvSpPr>
          <p:cNvPr id="13" name="Speech Bubble: Rectangle with Corners Rounded 10">
            <a:extLst>
              <a:ext uri="{FF2B5EF4-FFF2-40B4-BE49-F238E27FC236}">
                <a16:creationId xmlns:a16="http://schemas.microsoft.com/office/drawing/2014/main" id="{11541B1A-CD97-6A4E-C3BC-EEBE636A5A42}"/>
              </a:ext>
            </a:extLst>
          </p:cNvPr>
          <p:cNvSpPr/>
          <p:nvPr/>
        </p:nvSpPr>
        <p:spPr>
          <a:xfrm>
            <a:off x="3651545" y="5898290"/>
            <a:ext cx="1782197" cy="356288"/>
          </a:xfrm>
          <a:prstGeom prst="wedgeRoundRectCallout">
            <a:avLst>
              <a:gd name="adj1" fmla="val 357759"/>
              <a:gd name="adj2" fmla="val -405913"/>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t>add label</a:t>
            </a:r>
            <a:endParaRPr lang="en-IL" sz="1400" b="1" dirty="0"/>
          </a:p>
        </p:txBody>
      </p:sp>
    </p:spTree>
    <p:extLst>
      <p:ext uri="{BB962C8B-B14F-4D97-AF65-F5344CB8AC3E}">
        <p14:creationId xmlns:p14="http://schemas.microsoft.com/office/powerpoint/2010/main" val="160019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F3BE-5AAF-4B22-AD60-1393C1D88AF0}"/>
              </a:ext>
            </a:extLst>
          </p:cNvPr>
          <p:cNvSpPr>
            <a:spLocks noGrp="1"/>
          </p:cNvSpPr>
          <p:nvPr>
            <p:ph type="title"/>
          </p:nvPr>
        </p:nvSpPr>
        <p:spPr>
          <a:xfrm>
            <a:off x="1327255" y="1030288"/>
            <a:ext cx="4099947" cy="1035579"/>
          </a:xfrm>
        </p:spPr>
        <p:txBody>
          <a:bodyPr>
            <a:normAutofit/>
          </a:bodyPr>
          <a:lstStyle/>
          <a:p>
            <a:pPr>
              <a:lnSpc>
                <a:spcPct val="90000"/>
              </a:lnSpc>
            </a:pPr>
            <a:r>
              <a:rPr lang="en-US" sz="3300" dirty="0"/>
              <a:t>Using labels to priority issues</a:t>
            </a:r>
            <a:endParaRPr lang="en-IL" sz="3300" dirty="0"/>
          </a:p>
        </p:txBody>
      </p:sp>
      <p:sp>
        <p:nvSpPr>
          <p:cNvPr id="12" name="Content Placeholder 6">
            <a:extLst>
              <a:ext uri="{FF2B5EF4-FFF2-40B4-BE49-F238E27FC236}">
                <a16:creationId xmlns:a16="http://schemas.microsoft.com/office/drawing/2014/main" id="{81642D4B-3B6C-4A0F-B6ED-2E01FD22456D}"/>
              </a:ext>
            </a:extLst>
          </p:cNvPr>
          <p:cNvSpPr txBox="1">
            <a:spLocks/>
          </p:cNvSpPr>
          <p:nvPr/>
        </p:nvSpPr>
        <p:spPr>
          <a:xfrm>
            <a:off x="7306887" y="1305209"/>
            <a:ext cx="3606538" cy="3237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p:txBody>
      </p:sp>
      <p:pic>
        <p:nvPicPr>
          <p:cNvPr id="8" name="תמונה 7">
            <a:extLst>
              <a:ext uri="{FF2B5EF4-FFF2-40B4-BE49-F238E27FC236}">
                <a16:creationId xmlns:a16="http://schemas.microsoft.com/office/drawing/2014/main" id="{EC73B07A-CB8B-F5DD-F178-7AFBFDAF2423}"/>
              </a:ext>
            </a:extLst>
          </p:cNvPr>
          <p:cNvPicPr>
            <a:picLocks noChangeAspect="1"/>
          </p:cNvPicPr>
          <p:nvPr/>
        </p:nvPicPr>
        <p:blipFill>
          <a:blip r:embed="rId3"/>
          <a:stretch>
            <a:fillRect/>
          </a:stretch>
        </p:blipFill>
        <p:spPr>
          <a:xfrm>
            <a:off x="5427202" y="1030288"/>
            <a:ext cx="6382326" cy="2497904"/>
          </a:xfrm>
          <a:prstGeom prst="rect">
            <a:avLst/>
          </a:prstGeom>
        </p:spPr>
      </p:pic>
      <p:sp>
        <p:nvSpPr>
          <p:cNvPr id="3" name="Speech Bubble: Rectangle with Corners Rounded 12">
            <a:extLst>
              <a:ext uri="{FF2B5EF4-FFF2-40B4-BE49-F238E27FC236}">
                <a16:creationId xmlns:a16="http://schemas.microsoft.com/office/drawing/2014/main" id="{1B5CCF22-6B7D-BC23-D6FE-E38103B7A3D9}"/>
              </a:ext>
            </a:extLst>
          </p:cNvPr>
          <p:cNvSpPr/>
          <p:nvPr/>
        </p:nvSpPr>
        <p:spPr>
          <a:xfrm>
            <a:off x="1385775" y="2923988"/>
            <a:ext cx="2151752" cy="816739"/>
          </a:xfrm>
          <a:prstGeom prst="wedgeRoundRectCallout">
            <a:avLst>
              <a:gd name="adj1" fmla="val 399015"/>
              <a:gd name="adj2" fmla="val -211899"/>
              <a:gd name="adj3" fmla="val 16667"/>
            </a:avLst>
          </a:prstGeom>
          <a:solidFill>
            <a:schemeClr val="accent2">
              <a:lumMod val="60000"/>
              <a:lumOff val="40000"/>
              <a:alpha val="49000"/>
            </a:schemeClr>
          </a:solidFill>
          <a:ln>
            <a:solidFill>
              <a:schemeClr val="accent2">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create labels that will describe the priority of the issue</a:t>
            </a:r>
          </a:p>
        </p:txBody>
      </p:sp>
      <p:pic>
        <p:nvPicPr>
          <p:cNvPr id="15" name="תמונה 14">
            <a:extLst>
              <a:ext uri="{FF2B5EF4-FFF2-40B4-BE49-F238E27FC236}">
                <a16:creationId xmlns:a16="http://schemas.microsoft.com/office/drawing/2014/main" id="{BCF2C458-2EE6-7748-DFDC-17EEF7606902}"/>
              </a:ext>
            </a:extLst>
          </p:cNvPr>
          <p:cNvPicPr>
            <a:picLocks noChangeAspect="1"/>
          </p:cNvPicPr>
          <p:nvPr/>
        </p:nvPicPr>
        <p:blipFill>
          <a:blip r:embed="rId4"/>
          <a:stretch>
            <a:fillRect/>
          </a:stretch>
        </p:blipFill>
        <p:spPr>
          <a:xfrm>
            <a:off x="1043709" y="4598848"/>
            <a:ext cx="7694703" cy="1500373"/>
          </a:xfrm>
          <a:prstGeom prst="rect">
            <a:avLst/>
          </a:prstGeom>
        </p:spPr>
      </p:pic>
    </p:spTree>
    <p:extLst>
      <p:ext uri="{BB962C8B-B14F-4D97-AF65-F5344CB8AC3E}">
        <p14:creationId xmlns:p14="http://schemas.microsoft.com/office/powerpoint/2010/main" val="119221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תיבת טקסט 14">
            <a:extLst>
              <a:ext uri="{FF2B5EF4-FFF2-40B4-BE49-F238E27FC236}">
                <a16:creationId xmlns:a16="http://schemas.microsoft.com/office/drawing/2014/main" id="{F2A63FED-2540-BB8A-01B7-5116CB135D80}"/>
              </a:ext>
            </a:extLst>
          </p:cNvPr>
          <p:cNvSpPr txBox="1"/>
          <p:nvPr/>
        </p:nvSpPr>
        <p:spPr>
          <a:xfrm>
            <a:off x="632651" y="643465"/>
            <a:ext cx="3746091" cy="5571072"/>
          </a:xfrm>
          <a:prstGeom prst="rect">
            <a:avLst/>
          </a:prstGeom>
        </p:spPr>
        <p:txBody>
          <a:bodyPr vert="horz" lIns="91440" tIns="45720" rIns="91440" bIns="45720" rtlCol="0" anchor="ctr">
            <a:normAutofit/>
          </a:bodyPr>
          <a:lstStyle/>
          <a:p>
            <a:pPr lvl="0">
              <a:spcBef>
                <a:spcPct val="0"/>
              </a:spcBef>
              <a:spcAft>
                <a:spcPts val="600"/>
              </a:spcAft>
            </a:pPr>
            <a:r>
              <a:rPr lang="en-US" sz="3600" cap="all">
                <a:ln w="3175" cmpd="sng">
                  <a:noFill/>
                </a:ln>
                <a:latin typeface="+mj-lt"/>
                <a:ea typeface="+mj-ea"/>
                <a:cs typeface="+mj-cs"/>
              </a:rPr>
              <a:t>Milestone</a:t>
            </a:r>
          </a:p>
        </p:txBody>
      </p:sp>
      <p:pic>
        <p:nvPicPr>
          <p:cNvPr id="12" name="תמונה 11" descr="תמונה שמכילה טקסט&#10;&#10;התיאור נוצר באופן אוטומטי">
            <a:extLst>
              <a:ext uri="{FF2B5EF4-FFF2-40B4-BE49-F238E27FC236}">
                <a16:creationId xmlns:a16="http://schemas.microsoft.com/office/drawing/2014/main" id="{35BD4A42-47C3-FFCD-8A0B-FAB5B9C524EC}"/>
              </a:ext>
            </a:extLst>
          </p:cNvPr>
          <p:cNvPicPr>
            <a:picLocks noChangeAspect="1"/>
          </p:cNvPicPr>
          <p:nvPr/>
        </p:nvPicPr>
        <p:blipFill>
          <a:blip r:embed="rId4"/>
          <a:stretch>
            <a:fillRect/>
          </a:stretch>
        </p:blipFill>
        <p:spPr>
          <a:xfrm>
            <a:off x="4709652" y="4668986"/>
            <a:ext cx="6838882" cy="141906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graphicFrame>
        <p:nvGraphicFramePr>
          <p:cNvPr id="19" name="תיבת טקסט 12">
            <a:extLst>
              <a:ext uri="{FF2B5EF4-FFF2-40B4-BE49-F238E27FC236}">
                <a16:creationId xmlns:a16="http://schemas.microsoft.com/office/drawing/2014/main" id="{202F163A-7FB2-5956-1D51-9F18F58B784B}"/>
              </a:ext>
            </a:extLst>
          </p:cNvPr>
          <p:cNvGraphicFramePr/>
          <p:nvPr>
            <p:extLst>
              <p:ext uri="{D42A27DB-BD31-4B8C-83A1-F6EECF244321}">
                <p14:modId xmlns:p14="http://schemas.microsoft.com/office/powerpoint/2010/main" val="3873153428"/>
              </p:ext>
            </p:extLst>
          </p:nvPr>
        </p:nvGraphicFramePr>
        <p:xfrm>
          <a:off x="4709650" y="643464"/>
          <a:ext cx="6838883" cy="37318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436705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מי">
  <a:themeElements>
    <a:clrScheme name="שמימי">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שמימי">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מימי">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2.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A8DA88-2D67-4B30-8205-C52078711284}">
  <ds:schemaRefs>
    <ds:schemaRef ds:uri="http://purl.org/dc/terms/"/>
    <ds:schemaRef ds:uri="http://schemas.microsoft.com/office/infopath/2007/PartnerControls"/>
    <ds:schemaRef ds:uri="71af3243-3dd4-4a8d-8c0d-dd76da1f02a5"/>
    <ds:schemaRef ds:uri="http://schemas.microsoft.com/office/2006/documentManagement/types"/>
    <ds:schemaRef ds:uri="http://purl.org/dc/elements/1.1/"/>
    <ds:schemaRef ds:uri="http://schemas.openxmlformats.org/package/2006/metadata/core-properties"/>
    <ds:schemaRef ds:uri="http://www.w3.org/XML/1998/namespace"/>
    <ds:schemaRef ds:uri="16c05727-aa75-4e4a-9b5f-8a80a116589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TM03457452[[fn=שמימי]]</Template>
  <TotalTime>849</TotalTime>
  <Words>1296</Words>
  <Application>Microsoft Office PowerPoint</Application>
  <PresentationFormat>מסך רחב</PresentationFormat>
  <Paragraphs>102</Paragraphs>
  <Slides>20</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20</vt:i4>
      </vt:variant>
    </vt:vector>
  </HeadingPairs>
  <TitlesOfParts>
    <vt:vector size="26" baseType="lpstr">
      <vt:lpstr>Arial</vt:lpstr>
      <vt:lpstr>Calibri</vt:lpstr>
      <vt:lpstr>Calibri Light</vt:lpstr>
      <vt:lpstr>Gill Sans MT</vt:lpstr>
      <vt:lpstr>Google Sans</vt:lpstr>
      <vt:lpstr>שמימי</vt:lpstr>
      <vt:lpstr>GitHub</vt:lpstr>
      <vt:lpstr>Introduction</vt:lpstr>
      <vt:lpstr>Features</vt:lpstr>
      <vt:lpstr>Issues</vt:lpstr>
      <vt:lpstr>Issues EXAMPLE - create</vt:lpstr>
      <vt:lpstr>Issues EXAMPLE -  after create</vt:lpstr>
      <vt:lpstr>מצגת של PowerPoint‏</vt:lpstr>
      <vt:lpstr>Using labels to priority issues</vt:lpstr>
      <vt:lpstr>מצגת של PowerPoint‏</vt:lpstr>
      <vt:lpstr>Assigning tasks to team members</vt:lpstr>
      <vt:lpstr>projects</vt:lpstr>
      <vt:lpstr>Pull requests</vt:lpstr>
      <vt:lpstr>Traceability between requirements to code</vt:lpstr>
      <vt:lpstr>Notification</vt:lpstr>
      <vt:lpstr>Wiki</vt:lpstr>
      <vt:lpstr>GitHub Code Flow</vt:lpstr>
      <vt:lpstr>GitHub Code Flow</vt:lpstr>
      <vt:lpstr>GitHub Project Workflow</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dc:title>
  <dc:creator>ayala badash</dc:creator>
  <cp:lastModifiedBy>ליאור לוי</cp:lastModifiedBy>
  <cp:revision>12</cp:revision>
  <dcterms:created xsi:type="dcterms:W3CDTF">2022-04-04T13:17:16Z</dcterms:created>
  <dcterms:modified xsi:type="dcterms:W3CDTF">2023-03-30T18:11:28Z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